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43891200" cy="329184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4032" userDrawn="1">
          <p15:clr>
            <a:srgbClr val="A4A3A4"/>
          </p15:clr>
        </p15:guide>
        <p15:guide id="2" pos="312" userDrawn="1">
          <p15:clr>
            <a:srgbClr val="A4A3A4"/>
          </p15:clr>
        </p15:guide>
        <p15:guide id="3" pos="7080" userDrawn="1">
          <p15:clr>
            <a:srgbClr val="A4A3A4"/>
          </p15:clr>
        </p15:guide>
        <p15:guide id="4" pos="20880" userDrawn="1">
          <p15:clr>
            <a:srgbClr val="A4A3A4"/>
          </p15:clr>
        </p15:guide>
        <p15:guide id="5" pos="20568" userDrawn="1">
          <p15:clr>
            <a:srgbClr val="A4A3A4"/>
          </p15:clr>
        </p15:guide>
        <p15:guide id="6" orient="horz" pos="20448" userDrawn="1">
          <p15:clr>
            <a:srgbClr val="A4A3A4"/>
          </p15:clr>
        </p15:guide>
        <p15:guide id="7" orient="horz" pos="288" userDrawn="1">
          <p15:clr>
            <a:srgbClr val="A4A3A4"/>
          </p15:clr>
        </p15:guide>
        <p15:guide id="8" pos="27360" userDrawn="1">
          <p15:clr>
            <a:srgbClr val="A4A3A4"/>
          </p15:clr>
        </p15:guide>
        <p15:guide id="9" pos="672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5356D"/>
    <a:srgbClr val="F0B31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showGuides="1">
      <p:cViewPr varScale="1">
        <p:scale>
          <a:sx n="23" d="100"/>
          <a:sy n="23" d="100"/>
        </p:scale>
        <p:origin x="1524" y="48"/>
      </p:cViewPr>
      <p:guideLst>
        <p:guide orient="horz" pos="4032"/>
        <p:guide pos="312"/>
        <p:guide pos="7080"/>
        <p:guide pos="20880"/>
        <p:guide pos="20568"/>
        <p:guide orient="horz" pos="20448"/>
        <p:guide orient="horz" pos="288"/>
        <p:guide pos="27360"/>
        <p:guide pos="6720"/>
      </p:guideLst>
    </p:cSldViewPr>
  </p:slideViewPr>
  <p:notesTextViewPr>
    <p:cViewPr>
      <p:scale>
        <a:sx n="3" d="2"/>
        <a:sy n="3" d="2"/>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291840" y="5387342"/>
            <a:ext cx="37307520" cy="11460480"/>
          </a:xfrm>
        </p:spPr>
        <p:txBody>
          <a:bodyPr anchor="b"/>
          <a:lstStyle>
            <a:lvl1pPr algn="ctr">
              <a:defRPr sz="28800"/>
            </a:lvl1pPr>
          </a:lstStyle>
          <a:p>
            <a:r>
              <a:rPr lang="en-US"/>
              <a:t>Click to edit Master title style</a:t>
            </a:r>
            <a:endParaRPr lang="en-US" dirty="0"/>
          </a:p>
        </p:txBody>
      </p:sp>
      <p:sp>
        <p:nvSpPr>
          <p:cNvPr id="3" name="Subtitle 2"/>
          <p:cNvSpPr>
            <a:spLocks noGrp="1"/>
          </p:cNvSpPr>
          <p:nvPr>
            <p:ph type="subTitle" idx="1"/>
          </p:nvPr>
        </p:nvSpPr>
        <p:spPr>
          <a:xfrm>
            <a:off x="5486400" y="17289782"/>
            <a:ext cx="32918400" cy="7947658"/>
          </a:xfrm>
        </p:spPr>
        <p:txBody>
          <a:bodyPr/>
          <a:lstStyle>
            <a:lvl1pPr marL="0" indent="0" algn="ctr">
              <a:buNone/>
              <a:defRPr sz="11520"/>
            </a:lvl1pPr>
            <a:lvl2pPr marL="2194560" indent="0" algn="ctr">
              <a:buNone/>
              <a:defRPr sz="9600"/>
            </a:lvl2pPr>
            <a:lvl3pPr marL="4389120" indent="0" algn="ctr">
              <a:buNone/>
              <a:defRPr sz="8640"/>
            </a:lvl3pPr>
            <a:lvl4pPr marL="6583680" indent="0" algn="ctr">
              <a:buNone/>
              <a:defRPr sz="7680"/>
            </a:lvl4pPr>
            <a:lvl5pPr marL="8778240" indent="0" algn="ctr">
              <a:buNone/>
              <a:defRPr sz="7680"/>
            </a:lvl5pPr>
            <a:lvl6pPr marL="10972800" indent="0" algn="ctr">
              <a:buNone/>
              <a:defRPr sz="7680"/>
            </a:lvl6pPr>
            <a:lvl7pPr marL="13167360" indent="0" algn="ctr">
              <a:buNone/>
              <a:defRPr sz="7680"/>
            </a:lvl7pPr>
            <a:lvl8pPr marL="15361920" indent="0" algn="ctr">
              <a:buNone/>
              <a:defRPr sz="7680"/>
            </a:lvl8pPr>
            <a:lvl9pPr marL="17556480" indent="0" algn="ctr">
              <a:buNone/>
              <a:defRPr sz="768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A3323852-467D-4CA4-ABB5-BBB68319CE37}" type="datetimeFigureOut">
              <a:rPr lang="en-US" smtClean="0"/>
              <a:t>4/8/2024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D3E0655-612D-44EF-93FC-7DA7A0E7C776}" type="slidenum">
              <a:rPr lang="en-US" smtClean="0"/>
              <a:t>‹#›</a:t>
            </a:fld>
            <a:endParaRPr lang="en-US"/>
          </a:p>
        </p:txBody>
      </p:sp>
    </p:spTree>
    <p:extLst>
      <p:ext uri="{BB962C8B-B14F-4D97-AF65-F5344CB8AC3E}">
        <p14:creationId xmlns:p14="http://schemas.microsoft.com/office/powerpoint/2010/main" val="5213511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3323852-467D-4CA4-ABB5-BBB68319CE37}" type="datetimeFigureOut">
              <a:rPr lang="en-US" smtClean="0"/>
              <a:t>4/8/2024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D3E0655-612D-44EF-93FC-7DA7A0E7C776}" type="slidenum">
              <a:rPr lang="en-US" smtClean="0"/>
              <a:t>‹#›</a:t>
            </a:fld>
            <a:endParaRPr lang="en-US"/>
          </a:p>
        </p:txBody>
      </p:sp>
    </p:spTree>
    <p:extLst>
      <p:ext uri="{BB962C8B-B14F-4D97-AF65-F5344CB8AC3E}">
        <p14:creationId xmlns:p14="http://schemas.microsoft.com/office/powerpoint/2010/main" val="31435597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1409642" y="1752600"/>
            <a:ext cx="9464040" cy="27896822"/>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3017522" y="1752600"/>
            <a:ext cx="27843480" cy="27896822"/>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3323852-467D-4CA4-ABB5-BBB68319CE37}" type="datetimeFigureOut">
              <a:rPr lang="en-US" smtClean="0"/>
              <a:t>4/8/2024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D3E0655-612D-44EF-93FC-7DA7A0E7C776}" type="slidenum">
              <a:rPr lang="en-US" smtClean="0"/>
              <a:t>‹#›</a:t>
            </a:fld>
            <a:endParaRPr lang="en-US"/>
          </a:p>
        </p:txBody>
      </p:sp>
    </p:spTree>
    <p:extLst>
      <p:ext uri="{BB962C8B-B14F-4D97-AF65-F5344CB8AC3E}">
        <p14:creationId xmlns:p14="http://schemas.microsoft.com/office/powerpoint/2010/main" val="37618112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3323852-467D-4CA4-ABB5-BBB68319CE37}" type="datetimeFigureOut">
              <a:rPr lang="en-US" smtClean="0"/>
              <a:t>4/8/2024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D3E0655-612D-44EF-93FC-7DA7A0E7C776}" type="slidenum">
              <a:rPr lang="en-US" smtClean="0"/>
              <a:t>‹#›</a:t>
            </a:fld>
            <a:endParaRPr lang="en-US"/>
          </a:p>
        </p:txBody>
      </p:sp>
    </p:spTree>
    <p:extLst>
      <p:ext uri="{BB962C8B-B14F-4D97-AF65-F5344CB8AC3E}">
        <p14:creationId xmlns:p14="http://schemas.microsoft.com/office/powerpoint/2010/main" val="13747004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994662" y="8206749"/>
            <a:ext cx="37856160" cy="13693138"/>
          </a:xfrm>
        </p:spPr>
        <p:txBody>
          <a:bodyPr anchor="b"/>
          <a:lstStyle>
            <a:lvl1pPr>
              <a:defRPr sz="28800"/>
            </a:lvl1pPr>
          </a:lstStyle>
          <a:p>
            <a:r>
              <a:rPr lang="en-US"/>
              <a:t>Click to edit Master title style</a:t>
            </a:r>
            <a:endParaRPr lang="en-US" dirty="0"/>
          </a:p>
        </p:txBody>
      </p:sp>
      <p:sp>
        <p:nvSpPr>
          <p:cNvPr id="3" name="Text Placeholder 2"/>
          <p:cNvSpPr>
            <a:spLocks noGrp="1"/>
          </p:cNvSpPr>
          <p:nvPr>
            <p:ph type="body" idx="1"/>
          </p:nvPr>
        </p:nvSpPr>
        <p:spPr>
          <a:xfrm>
            <a:off x="2994662" y="22029429"/>
            <a:ext cx="37856160" cy="7200898"/>
          </a:xfrm>
        </p:spPr>
        <p:txBody>
          <a:bodyPr/>
          <a:lstStyle>
            <a:lvl1pPr marL="0" indent="0">
              <a:buNone/>
              <a:defRPr sz="11520">
                <a:solidFill>
                  <a:schemeClr val="tx1"/>
                </a:solidFill>
              </a:defRPr>
            </a:lvl1pPr>
            <a:lvl2pPr marL="2194560" indent="0">
              <a:buNone/>
              <a:defRPr sz="9600">
                <a:solidFill>
                  <a:schemeClr val="tx1">
                    <a:tint val="75000"/>
                  </a:schemeClr>
                </a:solidFill>
              </a:defRPr>
            </a:lvl2pPr>
            <a:lvl3pPr marL="4389120" indent="0">
              <a:buNone/>
              <a:defRPr sz="8640">
                <a:solidFill>
                  <a:schemeClr val="tx1">
                    <a:tint val="75000"/>
                  </a:schemeClr>
                </a:solidFill>
              </a:defRPr>
            </a:lvl3pPr>
            <a:lvl4pPr marL="6583680" indent="0">
              <a:buNone/>
              <a:defRPr sz="7680">
                <a:solidFill>
                  <a:schemeClr val="tx1">
                    <a:tint val="75000"/>
                  </a:schemeClr>
                </a:solidFill>
              </a:defRPr>
            </a:lvl4pPr>
            <a:lvl5pPr marL="8778240" indent="0">
              <a:buNone/>
              <a:defRPr sz="7680">
                <a:solidFill>
                  <a:schemeClr val="tx1">
                    <a:tint val="75000"/>
                  </a:schemeClr>
                </a:solidFill>
              </a:defRPr>
            </a:lvl5pPr>
            <a:lvl6pPr marL="10972800" indent="0">
              <a:buNone/>
              <a:defRPr sz="7680">
                <a:solidFill>
                  <a:schemeClr val="tx1">
                    <a:tint val="75000"/>
                  </a:schemeClr>
                </a:solidFill>
              </a:defRPr>
            </a:lvl6pPr>
            <a:lvl7pPr marL="13167360" indent="0">
              <a:buNone/>
              <a:defRPr sz="7680">
                <a:solidFill>
                  <a:schemeClr val="tx1">
                    <a:tint val="75000"/>
                  </a:schemeClr>
                </a:solidFill>
              </a:defRPr>
            </a:lvl7pPr>
            <a:lvl8pPr marL="15361920" indent="0">
              <a:buNone/>
              <a:defRPr sz="7680">
                <a:solidFill>
                  <a:schemeClr val="tx1">
                    <a:tint val="75000"/>
                  </a:schemeClr>
                </a:solidFill>
              </a:defRPr>
            </a:lvl8pPr>
            <a:lvl9pPr marL="17556480" indent="0">
              <a:buNone/>
              <a:defRPr sz="768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3323852-467D-4CA4-ABB5-BBB68319CE37}" type="datetimeFigureOut">
              <a:rPr lang="en-US" smtClean="0"/>
              <a:t>4/8/2024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D3E0655-612D-44EF-93FC-7DA7A0E7C776}" type="slidenum">
              <a:rPr lang="en-US" smtClean="0"/>
              <a:t>‹#›</a:t>
            </a:fld>
            <a:endParaRPr lang="en-US"/>
          </a:p>
        </p:txBody>
      </p:sp>
    </p:spTree>
    <p:extLst>
      <p:ext uri="{BB962C8B-B14F-4D97-AF65-F5344CB8AC3E}">
        <p14:creationId xmlns:p14="http://schemas.microsoft.com/office/powerpoint/2010/main" val="12056785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3017520" y="8763000"/>
            <a:ext cx="18653760" cy="208864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22219920" y="8763000"/>
            <a:ext cx="18653760" cy="208864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A3323852-467D-4CA4-ABB5-BBB68319CE37}" type="datetimeFigureOut">
              <a:rPr lang="en-US" smtClean="0"/>
              <a:t>4/8/2024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D3E0655-612D-44EF-93FC-7DA7A0E7C776}" type="slidenum">
              <a:rPr lang="en-US" smtClean="0"/>
              <a:t>‹#›</a:t>
            </a:fld>
            <a:endParaRPr lang="en-US"/>
          </a:p>
        </p:txBody>
      </p:sp>
    </p:spTree>
    <p:extLst>
      <p:ext uri="{BB962C8B-B14F-4D97-AF65-F5344CB8AC3E}">
        <p14:creationId xmlns:p14="http://schemas.microsoft.com/office/powerpoint/2010/main" val="77349252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023237" y="1752607"/>
            <a:ext cx="37856160" cy="6362702"/>
          </a:xfrm>
        </p:spPr>
        <p:txBody>
          <a:bodyPr/>
          <a:lstStyle/>
          <a:p>
            <a:r>
              <a:rPr lang="en-US"/>
              <a:t>Click to edit Master title style</a:t>
            </a:r>
            <a:endParaRPr lang="en-US" dirty="0"/>
          </a:p>
        </p:txBody>
      </p:sp>
      <p:sp>
        <p:nvSpPr>
          <p:cNvPr id="3" name="Text Placeholder 2"/>
          <p:cNvSpPr>
            <a:spLocks noGrp="1"/>
          </p:cNvSpPr>
          <p:nvPr>
            <p:ph type="body" idx="1"/>
          </p:nvPr>
        </p:nvSpPr>
        <p:spPr>
          <a:xfrm>
            <a:off x="3023242" y="8069582"/>
            <a:ext cx="18568032" cy="3954778"/>
          </a:xfrm>
        </p:spPr>
        <p:txBody>
          <a:bodyPr anchor="b"/>
          <a:lstStyle>
            <a:lvl1pPr marL="0" indent="0">
              <a:buNone/>
              <a:defRPr sz="11520" b="1"/>
            </a:lvl1pPr>
            <a:lvl2pPr marL="2194560" indent="0">
              <a:buNone/>
              <a:defRPr sz="9600" b="1"/>
            </a:lvl2pPr>
            <a:lvl3pPr marL="4389120" indent="0">
              <a:buNone/>
              <a:defRPr sz="8640" b="1"/>
            </a:lvl3pPr>
            <a:lvl4pPr marL="6583680" indent="0">
              <a:buNone/>
              <a:defRPr sz="7680" b="1"/>
            </a:lvl4pPr>
            <a:lvl5pPr marL="8778240" indent="0">
              <a:buNone/>
              <a:defRPr sz="7680" b="1"/>
            </a:lvl5pPr>
            <a:lvl6pPr marL="10972800" indent="0">
              <a:buNone/>
              <a:defRPr sz="7680" b="1"/>
            </a:lvl6pPr>
            <a:lvl7pPr marL="13167360" indent="0">
              <a:buNone/>
              <a:defRPr sz="7680" b="1"/>
            </a:lvl7pPr>
            <a:lvl8pPr marL="15361920" indent="0">
              <a:buNone/>
              <a:defRPr sz="7680" b="1"/>
            </a:lvl8pPr>
            <a:lvl9pPr marL="17556480" indent="0">
              <a:buNone/>
              <a:defRPr sz="7680" b="1"/>
            </a:lvl9pPr>
          </a:lstStyle>
          <a:p>
            <a:pPr lvl="0"/>
            <a:r>
              <a:rPr lang="en-US"/>
              <a:t>Click to edit Master text styles</a:t>
            </a:r>
          </a:p>
        </p:txBody>
      </p:sp>
      <p:sp>
        <p:nvSpPr>
          <p:cNvPr id="4" name="Content Placeholder 3"/>
          <p:cNvSpPr>
            <a:spLocks noGrp="1"/>
          </p:cNvSpPr>
          <p:nvPr>
            <p:ph sz="half" idx="2"/>
          </p:nvPr>
        </p:nvSpPr>
        <p:spPr>
          <a:xfrm>
            <a:off x="3023242" y="12024360"/>
            <a:ext cx="18568032" cy="176860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22219922" y="8069582"/>
            <a:ext cx="18659477" cy="3954778"/>
          </a:xfrm>
        </p:spPr>
        <p:txBody>
          <a:bodyPr anchor="b"/>
          <a:lstStyle>
            <a:lvl1pPr marL="0" indent="0">
              <a:buNone/>
              <a:defRPr sz="11520" b="1"/>
            </a:lvl1pPr>
            <a:lvl2pPr marL="2194560" indent="0">
              <a:buNone/>
              <a:defRPr sz="9600" b="1"/>
            </a:lvl2pPr>
            <a:lvl3pPr marL="4389120" indent="0">
              <a:buNone/>
              <a:defRPr sz="8640" b="1"/>
            </a:lvl3pPr>
            <a:lvl4pPr marL="6583680" indent="0">
              <a:buNone/>
              <a:defRPr sz="7680" b="1"/>
            </a:lvl4pPr>
            <a:lvl5pPr marL="8778240" indent="0">
              <a:buNone/>
              <a:defRPr sz="7680" b="1"/>
            </a:lvl5pPr>
            <a:lvl6pPr marL="10972800" indent="0">
              <a:buNone/>
              <a:defRPr sz="7680" b="1"/>
            </a:lvl6pPr>
            <a:lvl7pPr marL="13167360" indent="0">
              <a:buNone/>
              <a:defRPr sz="7680" b="1"/>
            </a:lvl7pPr>
            <a:lvl8pPr marL="15361920" indent="0">
              <a:buNone/>
              <a:defRPr sz="7680" b="1"/>
            </a:lvl8pPr>
            <a:lvl9pPr marL="17556480" indent="0">
              <a:buNone/>
              <a:defRPr sz="7680" b="1"/>
            </a:lvl9pPr>
          </a:lstStyle>
          <a:p>
            <a:pPr lvl="0"/>
            <a:r>
              <a:rPr lang="en-US"/>
              <a:t>Click to edit Master text styles</a:t>
            </a:r>
          </a:p>
        </p:txBody>
      </p:sp>
      <p:sp>
        <p:nvSpPr>
          <p:cNvPr id="6" name="Content Placeholder 5"/>
          <p:cNvSpPr>
            <a:spLocks noGrp="1"/>
          </p:cNvSpPr>
          <p:nvPr>
            <p:ph sz="quarter" idx="4"/>
          </p:nvPr>
        </p:nvSpPr>
        <p:spPr>
          <a:xfrm>
            <a:off x="22219922" y="12024360"/>
            <a:ext cx="18659477" cy="176860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A3323852-467D-4CA4-ABB5-BBB68319CE37}" type="datetimeFigureOut">
              <a:rPr lang="en-US" smtClean="0"/>
              <a:t>4/8/2024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D3E0655-612D-44EF-93FC-7DA7A0E7C776}" type="slidenum">
              <a:rPr lang="en-US" smtClean="0"/>
              <a:t>‹#›</a:t>
            </a:fld>
            <a:endParaRPr lang="en-US"/>
          </a:p>
        </p:txBody>
      </p:sp>
    </p:spTree>
    <p:extLst>
      <p:ext uri="{BB962C8B-B14F-4D97-AF65-F5344CB8AC3E}">
        <p14:creationId xmlns:p14="http://schemas.microsoft.com/office/powerpoint/2010/main" val="36495366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A3323852-467D-4CA4-ABB5-BBB68319CE37}" type="datetimeFigureOut">
              <a:rPr lang="en-US" smtClean="0"/>
              <a:t>4/8/2024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D3E0655-612D-44EF-93FC-7DA7A0E7C776}" type="slidenum">
              <a:rPr lang="en-US" smtClean="0"/>
              <a:t>‹#›</a:t>
            </a:fld>
            <a:endParaRPr lang="en-US"/>
          </a:p>
        </p:txBody>
      </p:sp>
    </p:spTree>
    <p:extLst>
      <p:ext uri="{BB962C8B-B14F-4D97-AF65-F5344CB8AC3E}">
        <p14:creationId xmlns:p14="http://schemas.microsoft.com/office/powerpoint/2010/main" val="9478272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3323852-467D-4CA4-ABB5-BBB68319CE37}" type="datetimeFigureOut">
              <a:rPr lang="en-US" smtClean="0"/>
              <a:t>4/8/2024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D3E0655-612D-44EF-93FC-7DA7A0E7C776}" type="slidenum">
              <a:rPr lang="en-US" smtClean="0"/>
              <a:t>‹#›</a:t>
            </a:fld>
            <a:endParaRPr lang="en-US"/>
          </a:p>
        </p:txBody>
      </p:sp>
    </p:spTree>
    <p:extLst>
      <p:ext uri="{BB962C8B-B14F-4D97-AF65-F5344CB8AC3E}">
        <p14:creationId xmlns:p14="http://schemas.microsoft.com/office/powerpoint/2010/main" val="6744760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23237" y="2194560"/>
            <a:ext cx="14156054" cy="7680960"/>
          </a:xfrm>
        </p:spPr>
        <p:txBody>
          <a:bodyPr anchor="b"/>
          <a:lstStyle>
            <a:lvl1pPr>
              <a:defRPr sz="15360"/>
            </a:lvl1pPr>
          </a:lstStyle>
          <a:p>
            <a:r>
              <a:rPr lang="en-US"/>
              <a:t>Click to edit Master title style</a:t>
            </a:r>
            <a:endParaRPr lang="en-US" dirty="0"/>
          </a:p>
        </p:txBody>
      </p:sp>
      <p:sp>
        <p:nvSpPr>
          <p:cNvPr id="3" name="Content Placeholder 2"/>
          <p:cNvSpPr>
            <a:spLocks noGrp="1"/>
          </p:cNvSpPr>
          <p:nvPr>
            <p:ph idx="1"/>
          </p:nvPr>
        </p:nvSpPr>
        <p:spPr>
          <a:xfrm>
            <a:off x="18659477" y="4739647"/>
            <a:ext cx="22219920" cy="23393400"/>
          </a:xfrm>
        </p:spPr>
        <p:txBody>
          <a:bodyPr/>
          <a:lstStyle>
            <a:lvl1pPr>
              <a:defRPr sz="15360"/>
            </a:lvl1pPr>
            <a:lvl2pPr>
              <a:defRPr sz="13440"/>
            </a:lvl2pPr>
            <a:lvl3pPr>
              <a:defRPr sz="11520"/>
            </a:lvl3pPr>
            <a:lvl4pPr>
              <a:defRPr sz="9600"/>
            </a:lvl4pPr>
            <a:lvl5pPr>
              <a:defRPr sz="9600"/>
            </a:lvl5pPr>
            <a:lvl6pPr>
              <a:defRPr sz="9600"/>
            </a:lvl6pPr>
            <a:lvl7pPr>
              <a:defRPr sz="9600"/>
            </a:lvl7pPr>
            <a:lvl8pPr>
              <a:defRPr sz="9600"/>
            </a:lvl8pPr>
            <a:lvl9pPr>
              <a:defRPr sz="9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3023237" y="9875520"/>
            <a:ext cx="14156054" cy="18295622"/>
          </a:xfrm>
        </p:spPr>
        <p:txBody>
          <a:bodyPr/>
          <a:lstStyle>
            <a:lvl1pPr marL="0" indent="0">
              <a:buNone/>
              <a:defRPr sz="7680"/>
            </a:lvl1pPr>
            <a:lvl2pPr marL="2194560" indent="0">
              <a:buNone/>
              <a:defRPr sz="6720"/>
            </a:lvl2pPr>
            <a:lvl3pPr marL="4389120" indent="0">
              <a:buNone/>
              <a:defRPr sz="5760"/>
            </a:lvl3pPr>
            <a:lvl4pPr marL="6583680" indent="0">
              <a:buNone/>
              <a:defRPr sz="4800"/>
            </a:lvl4pPr>
            <a:lvl5pPr marL="8778240" indent="0">
              <a:buNone/>
              <a:defRPr sz="4800"/>
            </a:lvl5pPr>
            <a:lvl6pPr marL="10972800" indent="0">
              <a:buNone/>
              <a:defRPr sz="4800"/>
            </a:lvl6pPr>
            <a:lvl7pPr marL="13167360" indent="0">
              <a:buNone/>
              <a:defRPr sz="4800"/>
            </a:lvl7pPr>
            <a:lvl8pPr marL="15361920" indent="0">
              <a:buNone/>
              <a:defRPr sz="4800"/>
            </a:lvl8pPr>
            <a:lvl9pPr marL="17556480" indent="0">
              <a:buNone/>
              <a:defRPr sz="4800"/>
            </a:lvl9pPr>
          </a:lstStyle>
          <a:p>
            <a:pPr lvl="0"/>
            <a:r>
              <a:rPr lang="en-US"/>
              <a:t>Click to edit Master text styles</a:t>
            </a:r>
          </a:p>
        </p:txBody>
      </p:sp>
      <p:sp>
        <p:nvSpPr>
          <p:cNvPr id="5" name="Date Placeholder 4"/>
          <p:cNvSpPr>
            <a:spLocks noGrp="1"/>
          </p:cNvSpPr>
          <p:nvPr>
            <p:ph type="dt" sz="half" idx="10"/>
          </p:nvPr>
        </p:nvSpPr>
        <p:spPr/>
        <p:txBody>
          <a:bodyPr/>
          <a:lstStyle/>
          <a:p>
            <a:fld id="{A3323852-467D-4CA4-ABB5-BBB68319CE37}" type="datetimeFigureOut">
              <a:rPr lang="en-US" smtClean="0"/>
              <a:t>4/8/2024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D3E0655-612D-44EF-93FC-7DA7A0E7C776}" type="slidenum">
              <a:rPr lang="en-US" smtClean="0"/>
              <a:t>‹#›</a:t>
            </a:fld>
            <a:endParaRPr lang="en-US"/>
          </a:p>
        </p:txBody>
      </p:sp>
    </p:spTree>
    <p:extLst>
      <p:ext uri="{BB962C8B-B14F-4D97-AF65-F5344CB8AC3E}">
        <p14:creationId xmlns:p14="http://schemas.microsoft.com/office/powerpoint/2010/main" val="5104803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23237" y="2194560"/>
            <a:ext cx="14156054" cy="7680960"/>
          </a:xfrm>
        </p:spPr>
        <p:txBody>
          <a:bodyPr anchor="b"/>
          <a:lstStyle>
            <a:lvl1pPr>
              <a:defRPr sz="15360"/>
            </a:lvl1pPr>
          </a:lstStyle>
          <a:p>
            <a:r>
              <a:rPr lang="en-US"/>
              <a:t>Click to edit Master title style</a:t>
            </a:r>
            <a:endParaRPr lang="en-US" dirty="0"/>
          </a:p>
        </p:txBody>
      </p:sp>
      <p:sp>
        <p:nvSpPr>
          <p:cNvPr id="3" name="Picture Placeholder 2"/>
          <p:cNvSpPr>
            <a:spLocks noGrp="1" noChangeAspect="1"/>
          </p:cNvSpPr>
          <p:nvPr>
            <p:ph type="pic" idx="1"/>
          </p:nvPr>
        </p:nvSpPr>
        <p:spPr>
          <a:xfrm>
            <a:off x="18659477" y="4739647"/>
            <a:ext cx="22219920" cy="23393400"/>
          </a:xfrm>
        </p:spPr>
        <p:txBody>
          <a:bodyPr anchor="t"/>
          <a:lstStyle>
            <a:lvl1pPr marL="0" indent="0">
              <a:buNone/>
              <a:defRPr sz="15360"/>
            </a:lvl1pPr>
            <a:lvl2pPr marL="2194560" indent="0">
              <a:buNone/>
              <a:defRPr sz="13440"/>
            </a:lvl2pPr>
            <a:lvl3pPr marL="4389120" indent="0">
              <a:buNone/>
              <a:defRPr sz="11520"/>
            </a:lvl3pPr>
            <a:lvl4pPr marL="6583680" indent="0">
              <a:buNone/>
              <a:defRPr sz="9600"/>
            </a:lvl4pPr>
            <a:lvl5pPr marL="8778240" indent="0">
              <a:buNone/>
              <a:defRPr sz="9600"/>
            </a:lvl5pPr>
            <a:lvl6pPr marL="10972800" indent="0">
              <a:buNone/>
              <a:defRPr sz="9600"/>
            </a:lvl6pPr>
            <a:lvl7pPr marL="13167360" indent="0">
              <a:buNone/>
              <a:defRPr sz="9600"/>
            </a:lvl7pPr>
            <a:lvl8pPr marL="15361920" indent="0">
              <a:buNone/>
              <a:defRPr sz="9600"/>
            </a:lvl8pPr>
            <a:lvl9pPr marL="17556480" indent="0">
              <a:buNone/>
              <a:defRPr sz="9600"/>
            </a:lvl9pPr>
          </a:lstStyle>
          <a:p>
            <a:r>
              <a:rPr lang="en-US"/>
              <a:t>Click icon to add picture</a:t>
            </a:r>
            <a:endParaRPr lang="en-US" dirty="0"/>
          </a:p>
        </p:txBody>
      </p:sp>
      <p:sp>
        <p:nvSpPr>
          <p:cNvPr id="4" name="Text Placeholder 3"/>
          <p:cNvSpPr>
            <a:spLocks noGrp="1"/>
          </p:cNvSpPr>
          <p:nvPr>
            <p:ph type="body" sz="half" idx="2"/>
          </p:nvPr>
        </p:nvSpPr>
        <p:spPr>
          <a:xfrm>
            <a:off x="3023237" y="9875520"/>
            <a:ext cx="14156054" cy="18295622"/>
          </a:xfrm>
        </p:spPr>
        <p:txBody>
          <a:bodyPr/>
          <a:lstStyle>
            <a:lvl1pPr marL="0" indent="0">
              <a:buNone/>
              <a:defRPr sz="7680"/>
            </a:lvl1pPr>
            <a:lvl2pPr marL="2194560" indent="0">
              <a:buNone/>
              <a:defRPr sz="6720"/>
            </a:lvl2pPr>
            <a:lvl3pPr marL="4389120" indent="0">
              <a:buNone/>
              <a:defRPr sz="5760"/>
            </a:lvl3pPr>
            <a:lvl4pPr marL="6583680" indent="0">
              <a:buNone/>
              <a:defRPr sz="4800"/>
            </a:lvl4pPr>
            <a:lvl5pPr marL="8778240" indent="0">
              <a:buNone/>
              <a:defRPr sz="4800"/>
            </a:lvl5pPr>
            <a:lvl6pPr marL="10972800" indent="0">
              <a:buNone/>
              <a:defRPr sz="4800"/>
            </a:lvl6pPr>
            <a:lvl7pPr marL="13167360" indent="0">
              <a:buNone/>
              <a:defRPr sz="4800"/>
            </a:lvl7pPr>
            <a:lvl8pPr marL="15361920" indent="0">
              <a:buNone/>
              <a:defRPr sz="4800"/>
            </a:lvl8pPr>
            <a:lvl9pPr marL="17556480" indent="0">
              <a:buNone/>
              <a:defRPr sz="4800"/>
            </a:lvl9pPr>
          </a:lstStyle>
          <a:p>
            <a:pPr lvl="0"/>
            <a:r>
              <a:rPr lang="en-US"/>
              <a:t>Click to edit Master text styles</a:t>
            </a:r>
          </a:p>
        </p:txBody>
      </p:sp>
      <p:sp>
        <p:nvSpPr>
          <p:cNvPr id="5" name="Date Placeholder 4"/>
          <p:cNvSpPr>
            <a:spLocks noGrp="1"/>
          </p:cNvSpPr>
          <p:nvPr>
            <p:ph type="dt" sz="half" idx="10"/>
          </p:nvPr>
        </p:nvSpPr>
        <p:spPr/>
        <p:txBody>
          <a:bodyPr/>
          <a:lstStyle/>
          <a:p>
            <a:fld id="{A3323852-467D-4CA4-ABB5-BBB68319CE37}" type="datetimeFigureOut">
              <a:rPr lang="en-US" smtClean="0"/>
              <a:t>4/8/2024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D3E0655-612D-44EF-93FC-7DA7A0E7C776}" type="slidenum">
              <a:rPr lang="en-US" smtClean="0"/>
              <a:t>‹#›</a:t>
            </a:fld>
            <a:endParaRPr lang="en-US"/>
          </a:p>
        </p:txBody>
      </p:sp>
    </p:spTree>
    <p:extLst>
      <p:ext uri="{BB962C8B-B14F-4D97-AF65-F5344CB8AC3E}">
        <p14:creationId xmlns:p14="http://schemas.microsoft.com/office/powerpoint/2010/main" val="19086666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017520" y="1752607"/>
            <a:ext cx="37856160" cy="6362702"/>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3017520" y="8763000"/>
            <a:ext cx="37856160" cy="2088642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3017520" y="30510487"/>
            <a:ext cx="9875520" cy="1752600"/>
          </a:xfrm>
          <a:prstGeom prst="rect">
            <a:avLst/>
          </a:prstGeom>
        </p:spPr>
        <p:txBody>
          <a:bodyPr vert="horz" lIns="91440" tIns="45720" rIns="91440" bIns="45720" rtlCol="0" anchor="ctr"/>
          <a:lstStyle>
            <a:lvl1pPr algn="l">
              <a:defRPr sz="5760">
                <a:solidFill>
                  <a:schemeClr val="tx1">
                    <a:tint val="75000"/>
                  </a:schemeClr>
                </a:solidFill>
              </a:defRPr>
            </a:lvl1pPr>
          </a:lstStyle>
          <a:p>
            <a:fld id="{A3323852-467D-4CA4-ABB5-BBB68319CE37}" type="datetimeFigureOut">
              <a:rPr lang="en-US" smtClean="0"/>
              <a:t>4/8/2024</a:t>
            </a:fld>
            <a:endParaRPr lang="en-US"/>
          </a:p>
        </p:txBody>
      </p:sp>
      <p:sp>
        <p:nvSpPr>
          <p:cNvPr id="5" name="Footer Placeholder 4"/>
          <p:cNvSpPr>
            <a:spLocks noGrp="1"/>
          </p:cNvSpPr>
          <p:nvPr>
            <p:ph type="ftr" sz="quarter" idx="3"/>
          </p:nvPr>
        </p:nvSpPr>
        <p:spPr>
          <a:xfrm>
            <a:off x="14538960" y="30510487"/>
            <a:ext cx="14813280" cy="1752600"/>
          </a:xfrm>
          <a:prstGeom prst="rect">
            <a:avLst/>
          </a:prstGeom>
        </p:spPr>
        <p:txBody>
          <a:bodyPr vert="horz" lIns="91440" tIns="45720" rIns="91440" bIns="45720" rtlCol="0" anchor="ctr"/>
          <a:lstStyle>
            <a:lvl1pPr algn="ctr">
              <a:defRPr sz="576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30998160" y="30510487"/>
            <a:ext cx="9875520" cy="1752600"/>
          </a:xfrm>
          <a:prstGeom prst="rect">
            <a:avLst/>
          </a:prstGeom>
        </p:spPr>
        <p:txBody>
          <a:bodyPr vert="horz" lIns="91440" tIns="45720" rIns="91440" bIns="45720" rtlCol="0" anchor="ctr"/>
          <a:lstStyle>
            <a:lvl1pPr algn="r">
              <a:defRPr sz="5760">
                <a:solidFill>
                  <a:schemeClr val="tx1">
                    <a:tint val="75000"/>
                  </a:schemeClr>
                </a:solidFill>
              </a:defRPr>
            </a:lvl1pPr>
          </a:lstStyle>
          <a:p>
            <a:fld id="{CD3E0655-612D-44EF-93FC-7DA7A0E7C776}" type="slidenum">
              <a:rPr lang="en-US" smtClean="0"/>
              <a:t>‹#›</a:t>
            </a:fld>
            <a:endParaRPr lang="en-US"/>
          </a:p>
        </p:txBody>
      </p:sp>
    </p:spTree>
    <p:extLst>
      <p:ext uri="{BB962C8B-B14F-4D97-AF65-F5344CB8AC3E}">
        <p14:creationId xmlns:p14="http://schemas.microsoft.com/office/powerpoint/2010/main" val="267202526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4389120" rtl="0" eaLnBrk="1" latinLnBrk="0" hangingPunct="1">
        <a:lnSpc>
          <a:spcPct val="90000"/>
        </a:lnSpc>
        <a:spcBef>
          <a:spcPct val="0"/>
        </a:spcBef>
        <a:buNone/>
        <a:defRPr sz="21120" kern="1200">
          <a:solidFill>
            <a:schemeClr val="tx1"/>
          </a:solidFill>
          <a:latin typeface="+mj-lt"/>
          <a:ea typeface="+mj-ea"/>
          <a:cs typeface="+mj-cs"/>
        </a:defRPr>
      </a:lvl1pPr>
    </p:titleStyle>
    <p:bodyStyle>
      <a:lvl1pPr marL="1097280" indent="-1097280" algn="l" defTabSz="4389120" rtl="0" eaLnBrk="1" latinLnBrk="0" hangingPunct="1">
        <a:lnSpc>
          <a:spcPct val="90000"/>
        </a:lnSpc>
        <a:spcBef>
          <a:spcPts val="4800"/>
        </a:spcBef>
        <a:buFont typeface="Arial" panose="020B0604020202020204" pitchFamily="34" charset="0"/>
        <a:buChar char="•"/>
        <a:defRPr sz="13440" kern="1200">
          <a:solidFill>
            <a:schemeClr val="tx1"/>
          </a:solidFill>
          <a:latin typeface="+mn-lt"/>
          <a:ea typeface="+mn-ea"/>
          <a:cs typeface="+mn-cs"/>
        </a:defRPr>
      </a:lvl1pPr>
      <a:lvl2pPr marL="3291840" indent="-1097280" algn="l" defTabSz="4389120" rtl="0" eaLnBrk="1" latinLnBrk="0" hangingPunct="1">
        <a:lnSpc>
          <a:spcPct val="90000"/>
        </a:lnSpc>
        <a:spcBef>
          <a:spcPts val="2400"/>
        </a:spcBef>
        <a:buFont typeface="Arial" panose="020B0604020202020204" pitchFamily="34" charset="0"/>
        <a:buChar char="•"/>
        <a:defRPr sz="11520" kern="1200">
          <a:solidFill>
            <a:schemeClr val="tx1"/>
          </a:solidFill>
          <a:latin typeface="+mn-lt"/>
          <a:ea typeface="+mn-ea"/>
          <a:cs typeface="+mn-cs"/>
        </a:defRPr>
      </a:lvl2pPr>
      <a:lvl3pPr marL="5486400" indent="-1097280" algn="l" defTabSz="4389120" rtl="0" eaLnBrk="1" latinLnBrk="0" hangingPunct="1">
        <a:lnSpc>
          <a:spcPct val="90000"/>
        </a:lnSpc>
        <a:spcBef>
          <a:spcPts val="2400"/>
        </a:spcBef>
        <a:buFont typeface="Arial" panose="020B0604020202020204" pitchFamily="34" charset="0"/>
        <a:buChar char="•"/>
        <a:defRPr sz="9600" kern="1200">
          <a:solidFill>
            <a:schemeClr val="tx1"/>
          </a:solidFill>
          <a:latin typeface="+mn-lt"/>
          <a:ea typeface="+mn-ea"/>
          <a:cs typeface="+mn-cs"/>
        </a:defRPr>
      </a:lvl3pPr>
      <a:lvl4pPr marL="768096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4pPr>
      <a:lvl5pPr marL="987552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5pPr>
      <a:lvl6pPr marL="1207008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6pPr>
      <a:lvl7pPr marL="1426464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7pPr>
      <a:lvl8pPr marL="1645920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8pPr>
      <a:lvl9pPr marL="1865376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9pPr>
    </p:bodyStyle>
    <p:otherStyle>
      <a:defPPr>
        <a:defRPr lang="en-US"/>
      </a:defPPr>
      <a:lvl1pPr marL="0" algn="l" defTabSz="4389120" rtl="0" eaLnBrk="1" latinLnBrk="0" hangingPunct="1">
        <a:defRPr sz="8640" kern="1200">
          <a:solidFill>
            <a:schemeClr val="tx1"/>
          </a:solidFill>
          <a:latin typeface="+mn-lt"/>
          <a:ea typeface="+mn-ea"/>
          <a:cs typeface="+mn-cs"/>
        </a:defRPr>
      </a:lvl1pPr>
      <a:lvl2pPr marL="2194560" algn="l" defTabSz="4389120" rtl="0" eaLnBrk="1" latinLnBrk="0" hangingPunct="1">
        <a:defRPr sz="8640" kern="1200">
          <a:solidFill>
            <a:schemeClr val="tx1"/>
          </a:solidFill>
          <a:latin typeface="+mn-lt"/>
          <a:ea typeface="+mn-ea"/>
          <a:cs typeface="+mn-cs"/>
        </a:defRPr>
      </a:lvl2pPr>
      <a:lvl3pPr marL="4389120" algn="l" defTabSz="4389120" rtl="0" eaLnBrk="1" latinLnBrk="0" hangingPunct="1">
        <a:defRPr sz="8640" kern="1200">
          <a:solidFill>
            <a:schemeClr val="tx1"/>
          </a:solidFill>
          <a:latin typeface="+mn-lt"/>
          <a:ea typeface="+mn-ea"/>
          <a:cs typeface="+mn-cs"/>
        </a:defRPr>
      </a:lvl3pPr>
      <a:lvl4pPr marL="6583680" algn="l" defTabSz="4389120" rtl="0" eaLnBrk="1" latinLnBrk="0" hangingPunct="1">
        <a:defRPr sz="8640" kern="1200">
          <a:solidFill>
            <a:schemeClr val="tx1"/>
          </a:solidFill>
          <a:latin typeface="+mn-lt"/>
          <a:ea typeface="+mn-ea"/>
          <a:cs typeface="+mn-cs"/>
        </a:defRPr>
      </a:lvl4pPr>
      <a:lvl5pPr marL="8778240" algn="l" defTabSz="4389120" rtl="0" eaLnBrk="1" latinLnBrk="0" hangingPunct="1">
        <a:defRPr sz="8640" kern="1200">
          <a:solidFill>
            <a:schemeClr val="tx1"/>
          </a:solidFill>
          <a:latin typeface="+mn-lt"/>
          <a:ea typeface="+mn-ea"/>
          <a:cs typeface="+mn-cs"/>
        </a:defRPr>
      </a:lvl5pPr>
      <a:lvl6pPr marL="10972800" algn="l" defTabSz="4389120" rtl="0" eaLnBrk="1" latinLnBrk="0" hangingPunct="1">
        <a:defRPr sz="8640" kern="1200">
          <a:solidFill>
            <a:schemeClr val="tx1"/>
          </a:solidFill>
          <a:latin typeface="+mn-lt"/>
          <a:ea typeface="+mn-ea"/>
          <a:cs typeface="+mn-cs"/>
        </a:defRPr>
      </a:lvl6pPr>
      <a:lvl7pPr marL="13167360" algn="l" defTabSz="4389120" rtl="0" eaLnBrk="1" latinLnBrk="0" hangingPunct="1">
        <a:defRPr sz="8640" kern="1200">
          <a:solidFill>
            <a:schemeClr val="tx1"/>
          </a:solidFill>
          <a:latin typeface="+mn-lt"/>
          <a:ea typeface="+mn-ea"/>
          <a:cs typeface="+mn-cs"/>
        </a:defRPr>
      </a:lvl7pPr>
      <a:lvl8pPr marL="15361920" algn="l" defTabSz="4389120" rtl="0" eaLnBrk="1" latinLnBrk="0" hangingPunct="1">
        <a:defRPr sz="8640" kern="1200">
          <a:solidFill>
            <a:schemeClr val="tx1"/>
          </a:solidFill>
          <a:latin typeface="+mn-lt"/>
          <a:ea typeface="+mn-ea"/>
          <a:cs typeface="+mn-cs"/>
        </a:defRPr>
      </a:lvl8pPr>
      <a:lvl9pPr marL="17556480" algn="l" defTabSz="4389120" rtl="0" eaLnBrk="1" latinLnBrk="0" hangingPunct="1">
        <a:defRPr sz="864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hyperlink" Target="https://www.msubillings.edu/ucam/logos.htm" TargetMode="External"/><Relationship Id="rId3" Type="http://schemas.openxmlformats.org/officeDocument/2006/relationships/image" Target="../media/image2.jpeg"/><Relationship Id="rId7" Type="http://schemas.microsoft.com/office/2007/relationships/hdphoto" Target="../media/hdphoto2.wdp"/><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4.png"/><Relationship Id="rId5" Type="http://schemas.microsoft.com/office/2007/relationships/hdphoto" Target="../media/hdphoto1.wdp"/><Relationship Id="rId10" Type="http://schemas.openxmlformats.org/officeDocument/2006/relationships/image" Target="../media/image5.png"/><Relationship Id="rId4" Type="http://schemas.openxmlformats.org/officeDocument/2006/relationships/image" Target="../media/image3.png"/><Relationship Id="rId9" Type="http://schemas.openxmlformats.org/officeDocument/2006/relationships/hyperlink" Target="mailto:research@msubillings.edu"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 name="Rectangle 52">
            <a:extLst>
              <a:ext uri="{FF2B5EF4-FFF2-40B4-BE49-F238E27FC236}">
                <a16:creationId xmlns:a16="http://schemas.microsoft.com/office/drawing/2014/main" id="{BEBDC1DF-BC5F-E39A-3B43-2016E2FA430E}"/>
              </a:ext>
            </a:extLst>
          </p:cNvPr>
          <p:cNvSpPr/>
          <p:nvPr/>
        </p:nvSpPr>
        <p:spPr>
          <a:xfrm>
            <a:off x="11270673" y="18655138"/>
            <a:ext cx="21450300" cy="1078201"/>
          </a:xfrm>
          <a:prstGeom prst="rect">
            <a:avLst/>
          </a:prstGeom>
          <a:solidFill>
            <a:srgbClr val="F0B310"/>
          </a:solidFill>
        </p:spPr>
        <p:style>
          <a:lnRef idx="3">
            <a:schemeClr val="lt1"/>
          </a:lnRef>
          <a:fillRef idx="1">
            <a:schemeClr val="accent2"/>
          </a:fillRef>
          <a:effectRef idx="1">
            <a:schemeClr val="accent2"/>
          </a:effectRef>
          <a:fontRef idx="minor">
            <a:schemeClr val="lt1"/>
          </a:fontRef>
        </p:style>
        <p:txBody>
          <a:bodyPr rtlCol="0" anchor="ctr"/>
          <a:lstStyle/>
          <a:p>
            <a:pPr algn="ctr"/>
            <a:endParaRPr lang="en-US"/>
          </a:p>
        </p:txBody>
      </p:sp>
      <p:sp>
        <p:nvSpPr>
          <p:cNvPr id="47" name="Rectangle 46">
            <a:extLst>
              <a:ext uri="{FF2B5EF4-FFF2-40B4-BE49-F238E27FC236}">
                <a16:creationId xmlns:a16="http://schemas.microsoft.com/office/drawing/2014/main" id="{E9348B99-7050-5BFC-ED02-188880247B8B}"/>
              </a:ext>
            </a:extLst>
          </p:cNvPr>
          <p:cNvSpPr/>
          <p:nvPr/>
        </p:nvSpPr>
        <p:spPr>
          <a:xfrm>
            <a:off x="11201400" y="7325151"/>
            <a:ext cx="21450300" cy="1078201"/>
          </a:xfrm>
          <a:prstGeom prst="rect">
            <a:avLst/>
          </a:prstGeom>
          <a:solidFill>
            <a:srgbClr val="F0B310"/>
          </a:solidFill>
        </p:spPr>
        <p:style>
          <a:lnRef idx="3">
            <a:schemeClr val="lt1"/>
          </a:lnRef>
          <a:fillRef idx="1">
            <a:schemeClr val="accent2"/>
          </a:fillRef>
          <a:effectRef idx="1">
            <a:schemeClr val="accent2"/>
          </a:effectRef>
          <a:fontRef idx="minor">
            <a:schemeClr val="lt1"/>
          </a:fontRef>
        </p:style>
        <p:txBody>
          <a:bodyPr rtlCol="0" anchor="ctr"/>
          <a:lstStyle/>
          <a:p>
            <a:pPr algn="ctr"/>
            <a:endParaRPr lang="en-US"/>
          </a:p>
        </p:txBody>
      </p:sp>
      <p:sp>
        <p:nvSpPr>
          <p:cNvPr id="34" name="Rectangle 33">
            <a:extLst>
              <a:ext uri="{FF2B5EF4-FFF2-40B4-BE49-F238E27FC236}">
                <a16:creationId xmlns:a16="http://schemas.microsoft.com/office/drawing/2014/main" id="{5E71CA2E-54C3-3AF5-81C9-AC94919DC1C4}"/>
              </a:ext>
            </a:extLst>
          </p:cNvPr>
          <p:cNvSpPr/>
          <p:nvPr/>
        </p:nvSpPr>
        <p:spPr>
          <a:xfrm>
            <a:off x="33147000" y="7081200"/>
            <a:ext cx="10248900" cy="1078201"/>
          </a:xfrm>
          <a:prstGeom prst="rect">
            <a:avLst/>
          </a:prstGeom>
          <a:solidFill>
            <a:srgbClr val="15356D"/>
          </a:solidFill>
        </p:spPr>
        <p:style>
          <a:lnRef idx="3">
            <a:schemeClr val="lt1"/>
          </a:lnRef>
          <a:fillRef idx="1">
            <a:schemeClr val="accent2"/>
          </a:fillRef>
          <a:effectRef idx="1">
            <a:schemeClr val="accent2"/>
          </a:effectRef>
          <a:fontRef idx="minor">
            <a:schemeClr val="lt1"/>
          </a:fontRef>
        </p:style>
        <p:txBody>
          <a:bodyPr rtlCol="0" anchor="ctr"/>
          <a:lstStyle/>
          <a:p>
            <a:pPr algn="ctr"/>
            <a:endParaRPr lang="en-US"/>
          </a:p>
        </p:txBody>
      </p:sp>
      <p:sp>
        <p:nvSpPr>
          <p:cNvPr id="42" name="Rectangle 41">
            <a:extLst>
              <a:ext uri="{FF2B5EF4-FFF2-40B4-BE49-F238E27FC236}">
                <a16:creationId xmlns:a16="http://schemas.microsoft.com/office/drawing/2014/main" id="{AA6995B0-2A5E-6E71-171D-298D7262EA7E}"/>
              </a:ext>
            </a:extLst>
          </p:cNvPr>
          <p:cNvSpPr/>
          <p:nvPr/>
        </p:nvSpPr>
        <p:spPr>
          <a:xfrm>
            <a:off x="33188563" y="23638650"/>
            <a:ext cx="10248900" cy="1078201"/>
          </a:xfrm>
          <a:prstGeom prst="rect">
            <a:avLst/>
          </a:prstGeom>
          <a:solidFill>
            <a:srgbClr val="15356D"/>
          </a:solidFill>
        </p:spPr>
        <p:style>
          <a:lnRef idx="3">
            <a:schemeClr val="lt1"/>
          </a:lnRef>
          <a:fillRef idx="1">
            <a:schemeClr val="accent2"/>
          </a:fillRef>
          <a:effectRef idx="1">
            <a:schemeClr val="accent2"/>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C6AFE402-6E3D-9F57-CA29-85A1CCCC1C1B}"/>
              </a:ext>
            </a:extLst>
          </p:cNvPr>
          <p:cNvSpPr/>
          <p:nvPr/>
        </p:nvSpPr>
        <p:spPr>
          <a:xfrm>
            <a:off x="476249" y="18721331"/>
            <a:ext cx="10172700" cy="1078201"/>
          </a:xfrm>
          <a:prstGeom prst="rect">
            <a:avLst/>
          </a:prstGeom>
          <a:solidFill>
            <a:srgbClr val="15356D"/>
          </a:solidFill>
        </p:spPr>
        <p:style>
          <a:lnRef idx="3">
            <a:schemeClr val="lt1"/>
          </a:lnRef>
          <a:fillRef idx="1">
            <a:schemeClr val="accent2"/>
          </a:fillRef>
          <a:effectRef idx="1">
            <a:schemeClr val="accent2"/>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9EF95DA8-67B8-681C-3A66-A97DB727EB2A}"/>
              </a:ext>
            </a:extLst>
          </p:cNvPr>
          <p:cNvSpPr/>
          <p:nvPr/>
        </p:nvSpPr>
        <p:spPr>
          <a:xfrm>
            <a:off x="495300" y="7303513"/>
            <a:ext cx="10172700" cy="1078201"/>
          </a:xfrm>
          <a:prstGeom prst="rect">
            <a:avLst/>
          </a:prstGeom>
          <a:solidFill>
            <a:srgbClr val="15356D"/>
          </a:solidFill>
        </p:spPr>
        <p:style>
          <a:lnRef idx="3">
            <a:schemeClr val="lt1"/>
          </a:lnRef>
          <a:fillRef idx="1">
            <a:schemeClr val="accent2"/>
          </a:fillRef>
          <a:effectRef idx="1">
            <a:schemeClr val="accent2"/>
          </a:effectRef>
          <a:fontRef idx="minor">
            <a:schemeClr val="lt1"/>
          </a:fontRef>
        </p:style>
        <p:txBody>
          <a:bodyPr rtlCol="0" anchor="ctr"/>
          <a:lstStyle/>
          <a:p>
            <a:pPr algn="ctr"/>
            <a:endParaRPr lang="en-US"/>
          </a:p>
        </p:txBody>
      </p:sp>
      <p:sp>
        <p:nvSpPr>
          <p:cNvPr id="12" name="TextBox 1">
            <a:extLst>
              <a:ext uri="{FF2B5EF4-FFF2-40B4-BE49-F238E27FC236}">
                <a16:creationId xmlns:a16="http://schemas.microsoft.com/office/drawing/2014/main" id="{B3BD2CC8-4D43-6748-2B94-64945B34ADF2}"/>
              </a:ext>
            </a:extLst>
          </p:cNvPr>
          <p:cNvSpPr txBox="1">
            <a:spLocks noChangeArrowheads="1"/>
          </p:cNvSpPr>
          <p:nvPr/>
        </p:nvSpPr>
        <p:spPr bwMode="auto">
          <a:xfrm>
            <a:off x="11201400" y="1177146"/>
            <a:ext cx="21488400" cy="1447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pPr algn="ctr"/>
            <a:r>
              <a:rPr lang="en-US" altLang="en-US" sz="8800">
                <a:cs typeface="Arial" panose="020B0604020202020204" pitchFamily="34" charset="0"/>
              </a:rPr>
              <a:t>Title</a:t>
            </a:r>
          </a:p>
        </p:txBody>
      </p:sp>
      <p:sp>
        <p:nvSpPr>
          <p:cNvPr id="13" name="TextBox 4">
            <a:extLst>
              <a:ext uri="{FF2B5EF4-FFF2-40B4-BE49-F238E27FC236}">
                <a16:creationId xmlns:a16="http://schemas.microsoft.com/office/drawing/2014/main" id="{FE7B60F6-F8E6-C6C4-2832-E32E1FE3A26D}"/>
              </a:ext>
            </a:extLst>
          </p:cNvPr>
          <p:cNvSpPr txBox="1">
            <a:spLocks noChangeArrowheads="1"/>
          </p:cNvSpPr>
          <p:nvPr/>
        </p:nvSpPr>
        <p:spPr bwMode="auto">
          <a:xfrm>
            <a:off x="11239500" y="3382962"/>
            <a:ext cx="21488400" cy="1108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pPr algn="ctr"/>
            <a:r>
              <a:rPr lang="en-US" altLang="en-US" sz="6600" dirty="0">
                <a:cs typeface="Arial" panose="020B0604020202020204" pitchFamily="34" charset="0"/>
              </a:rPr>
              <a:t>Author(s)</a:t>
            </a:r>
          </a:p>
        </p:txBody>
      </p:sp>
      <p:sp>
        <p:nvSpPr>
          <p:cNvPr id="14" name="TextBox 5">
            <a:extLst>
              <a:ext uri="{FF2B5EF4-FFF2-40B4-BE49-F238E27FC236}">
                <a16:creationId xmlns:a16="http://schemas.microsoft.com/office/drawing/2014/main" id="{64407980-2103-52C0-BF04-AEAE40B8BA4F}"/>
              </a:ext>
            </a:extLst>
          </p:cNvPr>
          <p:cNvSpPr txBox="1">
            <a:spLocks noChangeArrowheads="1"/>
          </p:cNvSpPr>
          <p:nvPr/>
        </p:nvSpPr>
        <p:spPr bwMode="auto">
          <a:xfrm>
            <a:off x="11239500" y="4876213"/>
            <a:ext cx="21488400" cy="922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pPr algn="ctr"/>
            <a:r>
              <a:rPr lang="en-US" altLang="en-US" sz="5400" dirty="0">
                <a:cs typeface="Arial" panose="020B0604020202020204" pitchFamily="34" charset="0"/>
              </a:rPr>
              <a:t>Affiliations</a:t>
            </a:r>
          </a:p>
        </p:txBody>
      </p:sp>
      <p:sp>
        <p:nvSpPr>
          <p:cNvPr id="15" name="TextBox 6">
            <a:extLst>
              <a:ext uri="{FF2B5EF4-FFF2-40B4-BE49-F238E27FC236}">
                <a16:creationId xmlns:a16="http://schemas.microsoft.com/office/drawing/2014/main" id="{202FAE64-B9D1-0B69-A171-8C1D7B9DB74D}"/>
              </a:ext>
            </a:extLst>
          </p:cNvPr>
          <p:cNvSpPr txBox="1">
            <a:spLocks noChangeArrowheads="1"/>
          </p:cNvSpPr>
          <p:nvPr/>
        </p:nvSpPr>
        <p:spPr bwMode="auto">
          <a:xfrm>
            <a:off x="533400" y="4419600"/>
            <a:ext cx="998220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endParaRPr lang="en-US" altLang="en-US">
              <a:cs typeface="Arial" panose="020B0604020202020204" pitchFamily="34" charset="0"/>
            </a:endParaRPr>
          </a:p>
        </p:txBody>
      </p:sp>
      <p:sp>
        <p:nvSpPr>
          <p:cNvPr id="16" name="TextBox 7">
            <a:extLst>
              <a:ext uri="{FF2B5EF4-FFF2-40B4-BE49-F238E27FC236}">
                <a16:creationId xmlns:a16="http://schemas.microsoft.com/office/drawing/2014/main" id="{706134C5-E17E-6E58-C6AD-1472160D1F3A}"/>
              </a:ext>
            </a:extLst>
          </p:cNvPr>
          <p:cNvSpPr txBox="1">
            <a:spLocks noChangeArrowheads="1"/>
          </p:cNvSpPr>
          <p:nvPr/>
        </p:nvSpPr>
        <p:spPr bwMode="auto">
          <a:xfrm>
            <a:off x="752477" y="7343793"/>
            <a:ext cx="8291077" cy="1015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r>
              <a:rPr lang="en-US" altLang="en-US" sz="6000" b="1" dirty="0">
                <a:solidFill>
                  <a:schemeClr val="bg1"/>
                </a:solidFill>
                <a:cs typeface="Arial" panose="020B0604020202020204" pitchFamily="34" charset="0"/>
              </a:rPr>
              <a:t>Introduction/Abstract</a:t>
            </a:r>
          </a:p>
        </p:txBody>
      </p:sp>
      <p:sp>
        <p:nvSpPr>
          <p:cNvPr id="17" name="TextBox 8">
            <a:extLst>
              <a:ext uri="{FF2B5EF4-FFF2-40B4-BE49-F238E27FC236}">
                <a16:creationId xmlns:a16="http://schemas.microsoft.com/office/drawing/2014/main" id="{6B9FF276-36D4-7CA6-F438-E95510A06CBC}"/>
              </a:ext>
            </a:extLst>
          </p:cNvPr>
          <p:cNvSpPr txBox="1">
            <a:spLocks noChangeArrowheads="1"/>
          </p:cNvSpPr>
          <p:nvPr/>
        </p:nvSpPr>
        <p:spPr bwMode="auto">
          <a:xfrm>
            <a:off x="727363" y="18695494"/>
            <a:ext cx="8316191" cy="1015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r>
              <a:rPr lang="en-US" altLang="en-US" sz="6000" b="1" dirty="0">
                <a:solidFill>
                  <a:schemeClr val="bg1"/>
                </a:solidFill>
                <a:cs typeface="Arial" panose="020B0604020202020204" pitchFamily="34" charset="0"/>
              </a:rPr>
              <a:t>Objectives</a:t>
            </a:r>
            <a:endParaRPr lang="en-US" altLang="en-US" sz="5400" b="1" dirty="0">
              <a:solidFill>
                <a:schemeClr val="bg1"/>
              </a:solidFill>
              <a:cs typeface="Arial" panose="020B0604020202020204" pitchFamily="34" charset="0"/>
            </a:endParaRPr>
          </a:p>
        </p:txBody>
      </p:sp>
      <p:sp>
        <p:nvSpPr>
          <p:cNvPr id="18" name="TextBox 9">
            <a:extLst>
              <a:ext uri="{FF2B5EF4-FFF2-40B4-BE49-F238E27FC236}">
                <a16:creationId xmlns:a16="http://schemas.microsoft.com/office/drawing/2014/main" id="{834C3446-7B22-24CB-7039-7EED6A50404D}"/>
              </a:ext>
            </a:extLst>
          </p:cNvPr>
          <p:cNvSpPr txBox="1">
            <a:spLocks noChangeArrowheads="1"/>
          </p:cNvSpPr>
          <p:nvPr/>
        </p:nvSpPr>
        <p:spPr bwMode="auto">
          <a:xfrm>
            <a:off x="11506200" y="7343793"/>
            <a:ext cx="20878800" cy="1015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r>
              <a:rPr lang="en-US" altLang="en-US" sz="6000" b="1" dirty="0">
                <a:cs typeface="Arial" panose="020B0604020202020204" pitchFamily="34" charset="0"/>
              </a:rPr>
              <a:t>Materials/Methods</a:t>
            </a:r>
          </a:p>
        </p:txBody>
      </p:sp>
      <p:sp>
        <p:nvSpPr>
          <p:cNvPr id="19" name="TextBox 10">
            <a:extLst>
              <a:ext uri="{FF2B5EF4-FFF2-40B4-BE49-F238E27FC236}">
                <a16:creationId xmlns:a16="http://schemas.microsoft.com/office/drawing/2014/main" id="{D261BC7C-35F6-BA7C-2E85-AB86085D3ADE}"/>
              </a:ext>
            </a:extLst>
          </p:cNvPr>
          <p:cNvSpPr txBox="1">
            <a:spLocks noChangeArrowheads="1"/>
          </p:cNvSpPr>
          <p:nvPr/>
        </p:nvSpPr>
        <p:spPr bwMode="auto">
          <a:xfrm>
            <a:off x="11506200" y="18654827"/>
            <a:ext cx="20878800" cy="1015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r>
              <a:rPr lang="en-US" altLang="en-US" sz="6000" b="1" dirty="0">
                <a:cs typeface="Arial" panose="020B0604020202020204" pitchFamily="34" charset="0"/>
              </a:rPr>
              <a:t>Results</a:t>
            </a:r>
          </a:p>
        </p:txBody>
      </p:sp>
      <p:sp>
        <p:nvSpPr>
          <p:cNvPr id="20" name="TextBox 12">
            <a:extLst>
              <a:ext uri="{FF2B5EF4-FFF2-40B4-BE49-F238E27FC236}">
                <a16:creationId xmlns:a16="http://schemas.microsoft.com/office/drawing/2014/main" id="{2659CE35-CB0B-D970-FD44-35B2D2754AA6}"/>
              </a:ext>
            </a:extLst>
          </p:cNvPr>
          <p:cNvSpPr txBox="1">
            <a:spLocks noChangeArrowheads="1"/>
          </p:cNvSpPr>
          <p:nvPr/>
        </p:nvSpPr>
        <p:spPr bwMode="auto">
          <a:xfrm>
            <a:off x="33366945" y="7069864"/>
            <a:ext cx="8238255" cy="1015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r>
              <a:rPr lang="en-US" altLang="en-US" sz="6000" b="1" dirty="0">
                <a:solidFill>
                  <a:schemeClr val="bg1"/>
                </a:solidFill>
                <a:cs typeface="Arial" panose="020B0604020202020204" pitchFamily="34" charset="0"/>
              </a:rPr>
              <a:t>Conclusion</a:t>
            </a:r>
          </a:p>
        </p:txBody>
      </p:sp>
      <p:sp>
        <p:nvSpPr>
          <p:cNvPr id="21" name="TextBox 13">
            <a:extLst>
              <a:ext uri="{FF2B5EF4-FFF2-40B4-BE49-F238E27FC236}">
                <a16:creationId xmlns:a16="http://schemas.microsoft.com/office/drawing/2014/main" id="{27D37183-55EB-5FAC-7C5E-3DD7A0CFA4CA}"/>
              </a:ext>
            </a:extLst>
          </p:cNvPr>
          <p:cNvSpPr txBox="1">
            <a:spLocks noChangeArrowheads="1"/>
          </p:cNvSpPr>
          <p:nvPr/>
        </p:nvSpPr>
        <p:spPr bwMode="auto">
          <a:xfrm>
            <a:off x="33327113" y="23638650"/>
            <a:ext cx="8382000" cy="1015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r>
              <a:rPr lang="en-US" altLang="en-US" sz="6000" b="1" dirty="0">
                <a:solidFill>
                  <a:schemeClr val="bg1"/>
                </a:solidFill>
                <a:cs typeface="Arial" panose="020B0604020202020204" pitchFamily="34" charset="0"/>
              </a:rPr>
              <a:t>References</a:t>
            </a:r>
          </a:p>
        </p:txBody>
      </p:sp>
      <p:pic>
        <p:nvPicPr>
          <p:cNvPr id="22" name="Picture 15" descr="Shape">
            <a:extLst>
              <a:ext uri="{FF2B5EF4-FFF2-40B4-BE49-F238E27FC236}">
                <a16:creationId xmlns:a16="http://schemas.microsoft.com/office/drawing/2014/main" id="{AAB18943-00FF-3C6A-C840-40978BEB194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96912" y="1905018"/>
            <a:ext cx="9655175" cy="29987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3" name="TextBox 16">
            <a:extLst>
              <a:ext uri="{FF2B5EF4-FFF2-40B4-BE49-F238E27FC236}">
                <a16:creationId xmlns:a16="http://schemas.microsoft.com/office/drawing/2014/main" id="{F0273C74-2CF5-7EBB-0F93-71829AF8122E}"/>
              </a:ext>
            </a:extLst>
          </p:cNvPr>
          <p:cNvSpPr txBox="1">
            <a:spLocks noChangeArrowheads="1"/>
          </p:cNvSpPr>
          <p:nvPr/>
        </p:nvSpPr>
        <p:spPr bwMode="auto">
          <a:xfrm>
            <a:off x="933448" y="8651556"/>
            <a:ext cx="8382000" cy="7694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r>
              <a:rPr lang="en-US" altLang="en-US" sz="4400" dirty="0">
                <a:cs typeface="Arial" panose="020B0604020202020204" pitchFamily="34" charset="0"/>
              </a:rPr>
              <a:t>Add text here</a:t>
            </a:r>
          </a:p>
        </p:txBody>
      </p:sp>
      <p:sp>
        <p:nvSpPr>
          <p:cNvPr id="24" name="TextBox 17">
            <a:extLst>
              <a:ext uri="{FF2B5EF4-FFF2-40B4-BE49-F238E27FC236}">
                <a16:creationId xmlns:a16="http://schemas.microsoft.com/office/drawing/2014/main" id="{71543649-A51C-D9F5-0313-3B137ABFBCAB}"/>
              </a:ext>
            </a:extLst>
          </p:cNvPr>
          <p:cNvSpPr txBox="1">
            <a:spLocks noChangeArrowheads="1"/>
          </p:cNvSpPr>
          <p:nvPr/>
        </p:nvSpPr>
        <p:spPr bwMode="auto">
          <a:xfrm>
            <a:off x="1066799" y="20101499"/>
            <a:ext cx="8382000" cy="7694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r>
              <a:rPr lang="en-US" altLang="en-US" sz="4400" dirty="0">
                <a:cs typeface="Arial" panose="020B0604020202020204" pitchFamily="34" charset="0"/>
              </a:rPr>
              <a:t>Add text here</a:t>
            </a:r>
          </a:p>
        </p:txBody>
      </p:sp>
      <p:sp>
        <p:nvSpPr>
          <p:cNvPr id="25" name="TextBox 18">
            <a:extLst>
              <a:ext uri="{FF2B5EF4-FFF2-40B4-BE49-F238E27FC236}">
                <a16:creationId xmlns:a16="http://schemas.microsoft.com/office/drawing/2014/main" id="{1FCDC614-5323-70E6-3FFB-84B8416903E5}"/>
              </a:ext>
            </a:extLst>
          </p:cNvPr>
          <p:cNvSpPr txBox="1">
            <a:spLocks noChangeArrowheads="1"/>
          </p:cNvSpPr>
          <p:nvPr/>
        </p:nvSpPr>
        <p:spPr bwMode="auto">
          <a:xfrm>
            <a:off x="12115800" y="8578531"/>
            <a:ext cx="18516600" cy="7694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r>
              <a:rPr lang="en-US" altLang="en-US" sz="4400" dirty="0">
                <a:cs typeface="Arial" panose="020B0604020202020204" pitchFamily="34" charset="0"/>
              </a:rPr>
              <a:t>Add text here</a:t>
            </a:r>
          </a:p>
        </p:txBody>
      </p:sp>
      <p:sp>
        <p:nvSpPr>
          <p:cNvPr id="26" name="TextBox 19">
            <a:extLst>
              <a:ext uri="{FF2B5EF4-FFF2-40B4-BE49-F238E27FC236}">
                <a16:creationId xmlns:a16="http://schemas.microsoft.com/office/drawing/2014/main" id="{64E3548B-8621-DE1A-FD07-91F9A1383B87}"/>
              </a:ext>
            </a:extLst>
          </p:cNvPr>
          <p:cNvSpPr txBox="1">
            <a:spLocks noChangeArrowheads="1"/>
          </p:cNvSpPr>
          <p:nvPr/>
        </p:nvSpPr>
        <p:spPr bwMode="auto">
          <a:xfrm>
            <a:off x="12115800" y="20138409"/>
            <a:ext cx="18516600" cy="7694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r>
              <a:rPr lang="en-US" altLang="en-US" sz="4400" dirty="0">
                <a:cs typeface="Arial" panose="020B0604020202020204" pitchFamily="34" charset="0"/>
              </a:rPr>
              <a:t>Add text here</a:t>
            </a:r>
          </a:p>
        </p:txBody>
      </p:sp>
      <p:sp>
        <p:nvSpPr>
          <p:cNvPr id="27" name="TextBox 20">
            <a:extLst>
              <a:ext uri="{FF2B5EF4-FFF2-40B4-BE49-F238E27FC236}">
                <a16:creationId xmlns:a16="http://schemas.microsoft.com/office/drawing/2014/main" id="{9727FB2C-3889-46A5-40D6-1E4C560F8541}"/>
              </a:ext>
            </a:extLst>
          </p:cNvPr>
          <p:cNvSpPr txBox="1">
            <a:spLocks noChangeArrowheads="1"/>
          </p:cNvSpPr>
          <p:nvPr/>
        </p:nvSpPr>
        <p:spPr bwMode="auto">
          <a:xfrm>
            <a:off x="33832800" y="8359456"/>
            <a:ext cx="8382000" cy="7694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r>
              <a:rPr lang="en-US" altLang="en-US" sz="4400" dirty="0">
                <a:cs typeface="Arial" panose="020B0604020202020204" pitchFamily="34" charset="0"/>
              </a:rPr>
              <a:t>Add text here</a:t>
            </a:r>
          </a:p>
        </p:txBody>
      </p:sp>
      <p:sp>
        <p:nvSpPr>
          <p:cNvPr id="28" name="TextBox 21">
            <a:extLst>
              <a:ext uri="{FF2B5EF4-FFF2-40B4-BE49-F238E27FC236}">
                <a16:creationId xmlns:a16="http://schemas.microsoft.com/office/drawing/2014/main" id="{1F80D698-E7A2-6EBC-0F43-5F9DB87757AB}"/>
              </a:ext>
            </a:extLst>
          </p:cNvPr>
          <p:cNvSpPr txBox="1">
            <a:spLocks noChangeArrowheads="1"/>
          </p:cNvSpPr>
          <p:nvPr/>
        </p:nvSpPr>
        <p:spPr bwMode="auto">
          <a:xfrm>
            <a:off x="33792968" y="25054422"/>
            <a:ext cx="8382000" cy="7694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r>
              <a:rPr lang="en-US" altLang="en-US" sz="4400" dirty="0">
                <a:cs typeface="Arial" panose="020B0604020202020204" pitchFamily="34" charset="0"/>
              </a:rPr>
              <a:t>Add text here</a:t>
            </a:r>
          </a:p>
        </p:txBody>
      </p:sp>
      <p:grpSp>
        <p:nvGrpSpPr>
          <p:cNvPr id="2" name="Group 1">
            <a:extLst>
              <a:ext uri="{FF2B5EF4-FFF2-40B4-BE49-F238E27FC236}">
                <a16:creationId xmlns:a16="http://schemas.microsoft.com/office/drawing/2014/main" id="{A3115970-033A-FB9E-9CA7-0453E0B00B8B}"/>
              </a:ext>
            </a:extLst>
          </p:cNvPr>
          <p:cNvGrpSpPr/>
          <p:nvPr/>
        </p:nvGrpSpPr>
        <p:grpSpPr>
          <a:xfrm>
            <a:off x="-14564594" y="0"/>
            <a:ext cx="13573994" cy="32918400"/>
            <a:chOff x="-14564594" y="0"/>
            <a:chExt cx="13573994" cy="32918400"/>
          </a:xfrm>
        </p:grpSpPr>
        <p:sp>
          <p:nvSpPr>
            <p:cNvPr id="29" name="Rectangle 28">
              <a:extLst>
                <a:ext uri="{FF2B5EF4-FFF2-40B4-BE49-F238E27FC236}">
                  <a16:creationId xmlns:a16="http://schemas.microsoft.com/office/drawing/2014/main" id="{04E7DE05-88DC-F8A3-1ABB-FC1D031B2C4F}"/>
                </a:ext>
              </a:extLst>
            </p:cNvPr>
            <p:cNvSpPr>
              <a:spLocks/>
            </p:cNvSpPr>
            <p:nvPr/>
          </p:nvSpPr>
          <p:spPr>
            <a:xfrm>
              <a:off x="-14554200" y="0"/>
              <a:ext cx="13563599" cy="32918400"/>
            </a:xfrm>
            <a:prstGeom prst="rect">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n-US">
                <a:latin typeface="Arial" panose="020B0604020202020204" pitchFamily="34" charset="0"/>
                <a:cs typeface="Arial" panose="020B0604020202020204" pitchFamily="34" charset="0"/>
              </a:endParaRPr>
            </a:p>
          </p:txBody>
        </p:sp>
        <p:sp>
          <p:nvSpPr>
            <p:cNvPr id="4" name="TextBox 3">
              <a:extLst>
                <a:ext uri="{FF2B5EF4-FFF2-40B4-BE49-F238E27FC236}">
                  <a16:creationId xmlns:a16="http://schemas.microsoft.com/office/drawing/2014/main" id="{5A919194-5617-66B3-DD47-FFA948014C1F}"/>
                </a:ext>
              </a:extLst>
            </p:cNvPr>
            <p:cNvSpPr txBox="1">
              <a:spLocks/>
            </p:cNvSpPr>
            <p:nvPr/>
          </p:nvSpPr>
          <p:spPr>
            <a:xfrm>
              <a:off x="-13830303" y="6267450"/>
              <a:ext cx="12192001" cy="8525411"/>
            </a:xfrm>
            <a:prstGeom prst="rect">
              <a:avLst/>
            </a:prstGeom>
            <a:noFill/>
          </p:spPr>
          <p:txBody>
            <a:bodyPr wrap="square" rtlCol="0">
              <a:spAutoFit/>
            </a:bodyPr>
            <a:lstStyle/>
            <a:p>
              <a:pPr>
                <a:spcAft>
                  <a:spcPts val="1200"/>
                </a:spcAft>
                <a:defRPr/>
              </a:pPr>
              <a:r>
                <a:rPr lang="en-US" sz="5400" b="1" dirty="0">
                  <a:latin typeface="Arial" panose="020B0604020202020204" pitchFamily="34" charset="0"/>
                  <a:cs typeface="Arial" panose="020B0604020202020204" pitchFamily="34" charset="0"/>
                </a:rPr>
                <a:t>How to ZOOM IN and OUT</a:t>
              </a:r>
              <a:endParaRPr lang="en-US" sz="5400" dirty="0">
                <a:latin typeface="Arial" panose="020B0604020202020204" pitchFamily="34" charset="0"/>
                <a:cs typeface="Arial" panose="020B0604020202020204" pitchFamily="34" charset="0"/>
              </a:endParaRPr>
            </a:p>
            <a:p>
              <a:pPr>
                <a:defRPr/>
              </a:pPr>
              <a:r>
                <a:rPr lang="en-US" sz="4400" dirty="0">
                  <a:latin typeface="Arial" panose="020B0604020202020204" pitchFamily="34" charset="0"/>
                  <a:cs typeface="Arial" panose="020B0604020202020204" pitchFamily="34" charset="0"/>
                </a:rPr>
                <a:t>Use the PowerPoint zoom tool to adjust the screen magnification to view comfortably. There are two ways to zoom:</a:t>
              </a:r>
            </a:p>
            <a:p>
              <a:pPr marL="742950" indent="-742950">
                <a:buFontTx/>
                <a:buAutoNum type="arabicPeriod"/>
                <a:defRPr/>
              </a:pPr>
              <a:r>
                <a:rPr lang="en-US" sz="4400" dirty="0">
                  <a:latin typeface="Arial" panose="020B0604020202020204" pitchFamily="34" charset="0"/>
                  <a:cs typeface="Arial" panose="020B0604020202020204" pitchFamily="34" charset="0"/>
                </a:rPr>
                <a:t>On the top menu bar, click on the VIEW tab and then click on ZOOM. Choose the zoom percentage that works best for you.</a:t>
              </a:r>
            </a:p>
            <a:p>
              <a:pPr marL="742950" indent="-742950">
                <a:buFontTx/>
                <a:buAutoNum type="arabicPeriod"/>
                <a:defRPr/>
              </a:pPr>
              <a:r>
                <a:rPr lang="en-US" sz="4400" dirty="0">
                  <a:latin typeface="Arial" panose="020B0604020202020204" pitchFamily="34" charset="0"/>
                  <a:cs typeface="Arial" panose="020B0604020202020204" pitchFamily="34" charset="0"/>
                </a:rPr>
                <a:t>Or you can use the slider at the bottom right of the window.</a:t>
              </a:r>
            </a:p>
            <a:p>
              <a:pPr marL="742950" indent="-742950">
                <a:buFontTx/>
                <a:buAutoNum type="arabicPeriod"/>
                <a:defRPr/>
              </a:pPr>
              <a:r>
                <a:rPr lang="en-US" sz="4400" dirty="0">
                  <a:latin typeface="Arial" panose="020B0604020202020204" pitchFamily="34" charset="0"/>
                  <a:cs typeface="Arial" panose="020B0604020202020204" pitchFamily="34" charset="0"/>
                </a:rPr>
                <a:t>Or you can use your mouse wheel by holding the Ctrl button + scrolling your mouse wheel up and down.</a:t>
              </a:r>
            </a:p>
          </p:txBody>
        </p:sp>
        <p:sp>
          <p:nvSpPr>
            <p:cNvPr id="5" name="TextBox 4">
              <a:extLst>
                <a:ext uri="{FF2B5EF4-FFF2-40B4-BE49-F238E27FC236}">
                  <a16:creationId xmlns:a16="http://schemas.microsoft.com/office/drawing/2014/main" id="{2E0344F5-587D-A785-9410-39F1DE68AF8F}"/>
                </a:ext>
              </a:extLst>
            </p:cNvPr>
            <p:cNvSpPr txBox="1">
              <a:spLocks/>
            </p:cNvSpPr>
            <p:nvPr/>
          </p:nvSpPr>
          <p:spPr>
            <a:xfrm>
              <a:off x="-13790848" y="18896359"/>
              <a:ext cx="12343048" cy="9202519"/>
            </a:xfrm>
            <a:prstGeom prst="rect">
              <a:avLst/>
            </a:prstGeom>
            <a:noFill/>
          </p:spPr>
          <p:txBody>
            <a:bodyPr wrap="square" rtlCol="0">
              <a:spAutoFit/>
            </a:bodyPr>
            <a:lstStyle/>
            <a:p>
              <a:pPr>
                <a:spcAft>
                  <a:spcPts val="1200"/>
                </a:spcAft>
              </a:pPr>
              <a:r>
                <a:rPr lang="en-US" altLang="en-US" sz="5400" b="1" dirty="0">
                  <a:latin typeface="Arial" panose="020B0604020202020204" pitchFamily="34" charset="0"/>
                  <a:cs typeface="Arial" panose="020B0604020202020204" pitchFamily="34" charset="0"/>
                </a:rPr>
                <a:t>Adding Graphics</a:t>
              </a:r>
            </a:p>
            <a:p>
              <a:r>
                <a:rPr lang="en-US" altLang="en-US" sz="4400" dirty="0">
                  <a:latin typeface="Arial" panose="020B0604020202020204" pitchFamily="34" charset="0"/>
                  <a:cs typeface="Arial" panose="020B0604020202020204" pitchFamily="34" charset="0"/>
                </a:rPr>
                <a:t>You can add photos by dragging and dropping from your desktop, copy + paste, or by going to INSERT &gt; PICTURES. Resize images proportionally by holding down the SHIFT key and dragging one of the white corner dots. Do not distort your images by stretching them disproportionally.</a:t>
              </a:r>
            </a:p>
            <a:p>
              <a:endParaRPr lang="en-US" altLang="en-US" sz="2800" dirty="0">
                <a:latin typeface="Arial" panose="020B0604020202020204" pitchFamily="34" charset="0"/>
                <a:cs typeface="Arial" panose="020B0604020202020204" pitchFamily="34" charset="0"/>
              </a:endParaRPr>
            </a:p>
            <a:p>
              <a:r>
                <a:rPr lang="en-US" altLang="en-US" sz="4400" dirty="0">
                  <a:latin typeface="Arial" panose="020B0604020202020204" pitchFamily="34" charset="0"/>
                  <a:cs typeface="Arial" panose="020B0604020202020204" pitchFamily="34" charset="0"/>
                </a:rPr>
                <a:t>You can zoom in and look at your images at 100%-200% magnification to verify they look clear. If they don’t look blurry or distorted, they will print well.</a:t>
              </a:r>
            </a:p>
          </p:txBody>
        </p:sp>
        <p:sp>
          <p:nvSpPr>
            <p:cNvPr id="6" name="TextBox 5">
              <a:extLst>
                <a:ext uri="{FF2B5EF4-FFF2-40B4-BE49-F238E27FC236}">
                  <a16:creationId xmlns:a16="http://schemas.microsoft.com/office/drawing/2014/main" id="{A1571FFC-9097-B222-E417-1B223A96EFEA}"/>
                </a:ext>
              </a:extLst>
            </p:cNvPr>
            <p:cNvSpPr txBox="1">
              <a:spLocks noGrp="1" noRot="1" noMove="1" noResize="1" noEditPoints="1" noAdjustHandles="1" noChangeArrowheads="1" noChangeShapeType="1"/>
            </p:cNvSpPr>
            <p:nvPr/>
          </p:nvSpPr>
          <p:spPr>
            <a:xfrm>
              <a:off x="-13867727" y="2536615"/>
              <a:ext cx="12343048" cy="2800767"/>
            </a:xfrm>
            <a:prstGeom prst="rect">
              <a:avLst/>
            </a:prstGeom>
            <a:noFill/>
          </p:spPr>
          <p:txBody>
            <a:bodyPr wrap="square" rtlCol="0">
              <a:spAutoFit/>
            </a:bodyPr>
            <a:lstStyle/>
            <a:p>
              <a:r>
                <a:rPr lang="en-US" altLang="en-US" sz="4400" dirty="0">
                  <a:latin typeface="Arial" panose="020B0604020202020204" pitchFamily="34" charset="0"/>
                  <a:cs typeface="Arial" panose="020B0604020202020204" pitchFamily="34" charset="0"/>
                </a:rPr>
                <a:t>This PowerPoint template produces a 36” x 48” Trifold presentation poster board. You can use it to create your research poster by placing your title, subtitle, text, tables, charts and photos.</a:t>
              </a:r>
            </a:p>
          </p:txBody>
        </p:sp>
        <p:sp>
          <p:nvSpPr>
            <p:cNvPr id="31" name="TextBox 30">
              <a:extLst>
                <a:ext uri="{FF2B5EF4-FFF2-40B4-BE49-F238E27FC236}">
                  <a16:creationId xmlns:a16="http://schemas.microsoft.com/office/drawing/2014/main" id="{FBDC6E75-159B-4B3F-7E54-5C5618E0C6BE}"/>
                </a:ext>
              </a:extLst>
            </p:cNvPr>
            <p:cNvSpPr txBox="1">
              <a:spLocks/>
            </p:cNvSpPr>
            <p:nvPr/>
          </p:nvSpPr>
          <p:spPr>
            <a:xfrm>
              <a:off x="-14554200" y="0"/>
              <a:ext cx="13563600" cy="830997"/>
            </a:xfrm>
            <a:prstGeom prst="rect">
              <a:avLst/>
            </a:prstGeom>
            <a:solidFill>
              <a:srgbClr val="FF0000"/>
            </a:solidFill>
          </p:spPr>
          <p:txBody>
            <a:bodyPr wrap="square" rtlCol="0">
              <a:spAutoFit/>
            </a:bodyPr>
            <a:lstStyle/>
            <a:p>
              <a:pPr algn="ctr"/>
              <a:r>
                <a:rPr lang="en-US" sz="4800" b="1" dirty="0">
                  <a:latin typeface="Arial" panose="020B0604020202020204" pitchFamily="34" charset="0"/>
                  <a:cs typeface="Arial" panose="020B0604020202020204" pitchFamily="34" charset="0"/>
                </a:rPr>
                <a:t>THIS SIDEBAR WILL NOT PRINT</a:t>
              </a:r>
            </a:p>
          </p:txBody>
        </p:sp>
        <p:sp>
          <p:nvSpPr>
            <p:cNvPr id="33" name="TextBox 32">
              <a:extLst>
                <a:ext uri="{FF2B5EF4-FFF2-40B4-BE49-F238E27FC236}">
                  <a16:creationId xmlns:a16="http://schemas.microsoft.com/office/drawing/2014/main" id="{FC77462A-05DF-B9A7-5CA6-FC230DD0F922}"/>
                </a:ext>
              </a:extLst>
            </p:cNvPr>
            <p:cNvSpPr txBox="1">
              <a:spLocks/>
            </p:cNvSpPr>
            <p:nvPr/>
          </p:nvSpPr>
          <p:spPr>
            <a:xfrm>
              <a:off x="-13866988" y="1237551"/>
              <a:ext cx="12344400" cy="1107996"/>
            </a:xfrm>
            <a:prstGeom prst="rect">
              <a:avLst/>
            </a:prstGeom>
            <a:noFill/>
          </p:spPr>
          <p:txBody>
            <a:bodyPr wrap="square" rtlCol="0">
              <a:spAutoFit/>
            </a:bodyPr>
            <a:lstStyle/>
            <a:p>
              <a:r>
                <a:rPr lang="en-US" sz="6600" b="1" dirty="0">
                  <a:latin typeface="Arial" panose="020B0604020202020204" pitchFamily="34" charset="0"/>
                  <a:cs typeface="Arial" panose="020B0604020202020204" pitchFamily="34" charset="0"/>
                </a:rPr>
                <a:t>Poster Guidelines</a:t>
              </a:r>
              <a:endParaRPr lang="en-US" sz="5400" b="1" dirty="0">
                <a:latin typeface="Arial" panose="020B0604020202020204" pitchFamily="34" charset="0"/>
                <a:cs typeface="Arial" panose="020B0604020202020204" pitchFamily="34" charset="0"/>
              </a:endParaRPr>
            </a:p>
          </p:txBody>
        </p:sp>
        <p:pic>
          <p:nvPicPr>
            <p:cNvPr id="1026" name="Picture 2">
              <a:extLst>
                <a:ext uri="{FF2B5EF4-FFF2-40B4-BE49-F238E27FC236}">
                  <a16:creationId xmlns:a16="http://schemas.microsoft.com/office/drawing/2014/main" id="{1A3F3241-C3A4-9AAA-AC03-9961373456A6}"/>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l="24207" r="23768"/>
            <a:stretch/>
          </p:blipFill>
          <p:spPr bwMode="auto">
            <a:xfrm>
              <a:off x="-13945279" y="28040781"/>
              <a:ext cx="3393987" cy="4351281"/>
            </a:xfrm>
            <a:prstGeom prst="rect">
              <a:avLst/>
            </a:prstGeom>
            <a:noFill/>
            <a:extLst>
              <a:ext uri="{909E8E84-426E-40DD-AFC4-6F175D3DCCD1}">
                <a14:hiddenFill xmlns:a14="http://schemas.microsoft.com/office/drawing/2010/main">
                  <a:solidFill>
                    <a:srgbClr val="FFFFFF"/>
                  </a:solidFill>
                </a14:hiddenFill>
              </a:ext>
            </a:extLst>
          </p:spPr>
        </p:pic>
        <p:pic>
          <p:nvPicPr>
            <p:cNvPr id="37" name="Picture 2">
              <a:extLst>
                <a:ext uri="{FF2B5EF4-FFF2-40B4-BE49-F238E27FC236}">
                  <a16:creationId xmlns:a16="http://schemas.microsoft.com/office/drawing/2014/main" id="{A79F30DD-6E6E-4486-1B21-EA16B688CFEC}"/>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l="24207" r="23768"/>
            <a:stretch/>
          </p:blipFill>
          <p:spPr bwMode="auto">
            <a:xfrm>
              <a:off x="-10342355" y="28040781"/>
              <a:ext cx="5292307" cy="3879173"/>
            </a:xfrm>
            <a:prstGeom prst="rect">
              <a:avLst/>
            </a:prstGeom>
            <a:noFill/>
            <a:extLst>
              <a:ext uri="{909E8E84-426E-40DD-AFC4-6F175D3DCCD1}">
                <a14:hiddenFill xmlns:a14="http://schemas.microsoft.com/office/drawing/2010/main">
                  <a:solidFill>
                    <a:srgbClr val="FFFFFF"/>
                  </a:solidFill>
                </a14:hiddenFill>
              </a:ext>
            </a:extLst>
          </p:spPr>
        </p:pic>
        <p:pic>
          <p:nvPicPr>
            <p:cNvPr id="38" name="Picture 2">
              <a:extLst>
                <a:ext uri="{FF2B5EF4-FFF2-40B4-BE49-F238E27FC236}">
                  <a16:creationId xmlns:a16="http://schemas.microsoft.com/office/drawing/2014/main" id="{8855E1F2-212E-2C2B-88BB-8EF43E28535B}"/>
                </a:ext>
              </a:extLst>
            </p:cNvPr>
            <p:cNvPicPr>
              <a:picLocks noChangeAspect="1" noChangeArrowheads="1"/>
            </p:cNvPicPr>
            <p:nvPr/>
          </p:nvPicPr>
          <p:blipFill rotWithShape="1">
            <a:blip r:embed="rId4">
              <a:extLst>
                <a:ext uri="{BEBA8EAE-BF5A-486C-A8C5-ECC9F3942E4B}">
                  <a14:imgProps xmlns:a14="http://schemas.microsoft.com/office/drawing/2010/main">
                    <a14:imgLayer r:embed="rId5">
                      <a14:imgEffect>
                        <a14:artisticBlur/>
                      </a14:imgEffect>
                    </a14:imgLayer>
                  </a14:imgProps>
                </a:ext>
                <a:ext uri="{28A0092B-C50C-407E-A947-70E740481C1C}">
                  <a14:useLocalDpi xmlns:a14="http://schemas.microsoft.com/office/drawing/2010/main" val="0"/>
                </a:ext>
              </a:extLst>
            </a:blip>
            <a:srcRect l="24207" r="23768"/>
            <a:stretch/>
          </p:blipFill>
          <p:spPr bwMode="auto">
            <a:xfrm>
              <a:off x="-4841111" y="28040781"/>
              <a:ext cx="3393987" cy="4351281"/>
            </a:xfrm>
            <a:prstGeom prst="rect">
              <a:avLst/>
            </a:prstGeom>
            <a:noFill/>
            <a:extLst>
              <a:ext uri="{909E8E84-426E-40DD-AFC4-6F175D3DCCD1}">
                <a14:hiddenFill xmlns:a14="http://schemas.microsoft.com/office/drawing/2010/main">
                  <a:solidFill>
                    <a:srgbClr val="FFFFFF"/>
                  </a:solidFill>
                </a14:hiddenFill>
              </a:ext>
            </a:extLst>
          </p:spPr>
        </p:pic>
        <p:sp>
          <p:nvSpPr>
            <p:cNvPr id="39" name="TextBox 38">
              <a:extLst>
                <a:ext uri="{FF2B5EF4-FFF2-40B4-BE49-F238E27FC236}">
                  <a16:creationId xmlns:a16="http://schemas.microsoft.com/office/drawing/2014/main" id="{53F17735-7548-5470-F4CB-28FD298DB398}"/>
                </a:ext>
              </a:extLst>
            </p:cNvPr>
            <p:cNvSpPr txBox="1">
              <a:spLocks/>
            </p:cNvSpPr>
            <p:nvPr/>
          </p:nvSpPr>
          <p:spPr>
            <a:xfrm>
              <a:off x="-13945280" y="31820276"/>
              <a:ext cx="3442480" cy="646331"/>
            </a:xfrm>
            <a:prstGeom prst="rect">
              <a:avLst/>
            </a:prstGeom>
            <a:solidFill>
              <a:schemeClr val="accent6"/>
            </a:solidFill>
          </p:spPr>
          <p:txBody>
            <a:bodyPr wrap="square" rtlCol="0">
              <a:spAutoFit/>
            </a:bodyPr>
            <a:lstStyle/>
            <a:p>
              <a:pPr algn="ctr"/>
              <a:r>
                <a:rPr lang="en-US" sz="3600" b="1" dirty="0"/>
                <a:t>ORIGINAL</a:t>
              </a:r>
            </a:p>
          </p:txBody>
        </p:sp>
        <p:sp>
          <p:nvSpPr>
            <p:cNvPr id="40" name="TextBox 39">
              <a:extLst>
                <a:ext uri="{FF2B5EF4-FFF2-40B4-BE49-F238E27FC236}">
                  <a16:creationId xmlns:a16="http://schemas.microsoft.com/office/drawing/2014/main" id="{9619C3C0-2BF7-8869-B267-BAC4724A931B}"/>
                </a:ext>
              </a:extLst>
            </p:cNvPr>
            <p:cNvSpPr txBox="1">
              <a:spLocks/>
            </p:cNvSpPr>
            <p:nvPr/>
          </p:nvSpPr>
          <p:spPr>
            <a:xfrm>
              <a:off x="-10342356" y="31820275"/>
              <a:ext cx="5292306" cy="646331"/>
            </a:xfrm>
            <a:prstGeom prst="rect">
              <a:avLst/>
            </a:prstGeom>
            <a:solidFill>
              <a:schemeClr val="accent6"/>
            </a:solidFill>
          </p:spPr>
          <p:txBody>
            <a:bodyPr wrap="square" rtlCol="0">
              <a:spAutoFit/>
            </a:bodyPr>
            <a:lstStyle/>
            <a:p>
              <a:pPr algn="ctr"/>
              <a:r>
                <a:rPr lang="en-US" sz="3600" b="1" dirty="0"/>
                <a:t>DISTORTED</a:t>
              </a:r>
            </a:p>
          </p:txBody>
        </p:sp>
        <p:sp>
          <p:nvSpPr>
            <p:cNvPr id="41" name="TextBox 40">
              <a:extLst>
                <a:ext uri="{FF2B5EF4-FFF2-40B4-BE49-F238E27FC236}">
                  <a16:creationId xmlns:a16="http://schemas.microsoft.com/office/drawing/2014/main" id="{4CAFAD19-08ED-7AA0-B50B-DDD0914266AC}"/>
                </a:ext>
              </a:extLst>
            </p:cNvPr>
            <p:cNvSpPr txBox="1">
              <a:spLocks/>
            </p:cNvSpPr>
            <p:nvPr/>
          </p:nvSpPr>
          <p:spPr>
            <a:xfrm>
              <a:off x="-4841113" y="31821902"/>
              <a:ext cx="3393987" cy="646331"/>
            </a:xfrm>
            <a:prstGeom prst="rect">
              <a:avLst/>
            </a:prstGeom>
            <a:solidFill>
              <a:schemeClr val="accent6"/>
            </a:solidFill>
          </p:spPr>
          <p:txBody>
            <a:bodyPr wrap="square" rtlCol="0">
              <a:spAutoFit/>
            </a:bodyPr>
            <a:lstStyle/>
            <a:p>
              <a:pPr algn="ctr"/>
              <a:r>
                <a:rPr lang="en-US" sz="3600" b="1" dirty="0"/>
                <a:t>BLURRY</a:t>
              </a:r>
            </a:p>
          </p:txBody>
        </p:sp>
        <p:pic>
          <p:nvPicPr>
            <p:cNvPr id="43" name="Picture 42">
              <a:extLst>
                <a:ext uri="{FF2B5EF4-FFF2-40B4-BE49-F238E27FC236}">
                  <a16:creationId xmlns:a16="http://schemas.microsoft.com/office/drawing/2014/main" id="{3F5B943C-B14C-87A4-A86B-0848226956D0}"/>
                </a:ext>
              </a:extLst>
            </p:cNvPr>
            <p:cNvPicPr>
              <a:picLocks noChangeAspect="1"/>
            </p:cNvPicPr>
            <p:nvPr/>
          </p:nvPicPr>
          <p:blipFill rotWithShape="1">
            <a:blip r:embed="rId6">
              <a:extLst>
                <a:ext uri="{BEBA8EAE-BF5A-486C-A8C5-ECC9F3942E4B}">
                  <a14:imgProps xmlns:a14="http://schemas.microsoft.com/office/drawing/2010/main">
                    <a14:imgLayer r:embed="rId7">
                      <a14:imgEffect>
                        <a14:sharpenSoften amount="27000"/>
                      </a14:imgEffect>
                    </a14:imgLayer>
                  </a14:imgProps>
                </a:ext>
              </a:extLst>
            </a:blip>
            <a:srcRect t="24002"/>
            <a:stretch/>
          </p:blipFill>
          <p:spPr>
            <a:xfrm>
              <a:off x="-13664785" y="15314592"/>
              <a:ext cx="11511457" cy="2547740"/>
            </a:xfrm>
            <a:prstGeom prst="rect">
              <a:avLst/>
            </a:prstGeom>
          </p:spPr>
        </p:pic>
        <p:sp>
          <p:nvSpPr>
            <p:cNvPr id="44" name="Oval 43">
              <a:extLst>
                <a:ext uri="{FF2B5EF4-FFF2-40B4-BE49-F238E27FC236}">
                  <a16:creationId xmlns:a16="http://schemas.microsoft.com/office/drawing/2014/main" id="{B5A11DC2-DA63-3393-A0A9-D40F3E0626B2}"/>
                </a:ext>
              </a:extLst>
            </p:cNvPr>
            <p:cNvSpPr>
              <a:spLocks/>
            </p:cNvSpPr>
            <p:nvPr/>
          </p:nvSpPr>
          <p:spPr>
            <a:xfrm>
              <a:off x="-8369300" y="16459200"/>
              <a:ext cx="5613400" cy="1807515"/>
            </a:xfrm>
            <a:prstGeom prst="ellipse">
              <a:avLst/>
            </a:prstGeom>
            <a:no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Rectangle 50">
              <a:extLst>
                <a:ext uri="{FF2B5EF4-FFF2-40B4-BE49-F238E27FC236}">
                  <a16:creationId xmlns:a16="http://schemas.microsoft.com/office/drawing/2014/main" id="{A1E1C18F-65BA-4A00-4F16-A40AC01719CC}"/>
                </a:ext>
              </a:extLst>
            </p:cNvPr>
            <p:cNvSpPr>
              <a:spLocks/>
            </p:cNvSpPr>
            <p:nvPr/>
          </p:nvSpPr>
          <p:spPr>
            <a:xfrm>
              <a:off x="-14564594" y="18737196"/>
              <a:ext cx="13563599" cy="14139502"/>
            </a:xfrm>
            <a:prstGeom prst="rect">
              <a:avLst/>
            </a:prstGeom>
            <a:noFill/>
            <a:ln w="76200"/>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n-US"/>
            </a:p>
          </p:txBody>
        </p:sp>
        <p:sp>
          <p:nvSpPr>
            <p:cNvPr id="52" name="Rectangle 51">
              <a:extLst>
                <a:ext uri="{FF2B5EF4-FFF2-40B4-BE49-F238E27FC236}">
                  <a16:creationId xmlns:a16="http://schemas.microsoft.com/office/drawing/2014/main" id="{6699F61C-AF7A-9EC9-4662-68216FDB2BD5}"/>
                </a:ext>
              </a:extLst>
            </p:cNvPr>
            <p:cNvSpPr>
              <a:spLocks/>
            </p:cNvSpPr>
            <p:nvPr/>
          </p:nvSpPr>
          <p:spPr>
            <a:xfrm>
              <a:off x="-14554201" y="6059462"/>
              <a:ext cx="13563599" cy="12636032"/>
            </a:xfrm>
            <a:prstGeom prst="rect">
              <a:avLst/>
            </a:prstGeom>
            <a:noFill/>
            <a:ln w="76200"/>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n-US"/>
            </a:p>
          </p:txBody>
        </p:sp>
      </p:grpSp>
      <p:grpSp>
        <p:nvGrpSpPr>
          <p:cNvPr id="3" name="Group 2">
            <a:extLst>
              <a:ext uri="{FF2B5EF4-FFF2-40B4-BE49-F238E27FC236}">
                <a16:creationId xmlns:a16="http://schemas.microsoft.com/office/drawing/2014/main" id="{B370DF6E-4C70-D46A-1902-3DF5670BBD40}"/>
              </a:ext>
            </a:extLst>
          </p:cNvPr>
          <p:cNvGrpSpPr/>
          <p:nvPr/>
        </p:nvGrpSpPr>
        <p:grpSpPr>
          <a:xfrm>
            <a:off x="44677445" y="0"/>
            <a:ext cx="13587846" cy="32918400"/>
            <a:chOff x="44677445" y="0"/>
            <a:chExt cx="13587846" cy="32918400"/>
          </a:xfrm>
        </p:grpSpPr>
        <p:sp>
          <p:nvSpPr>
            <p:cNvPr id="30" name="Rectangle 29">
              <a:extLst>
                <a:ext uri="{FF2B5EF4-FFF2-40B4-BE49-F238E27FC236}">
                  <a16:creationId xmlns:a16="http://schemas.microsoft.com/office/drawing/2014/main" id="{4B71E807-D866-7C5E-F16D-3D2C610EB0DA}"/>
                </a:ext>
              </a:extLst>
            </p:cNvPr>
            <p:cNvSpPr>
              <a:spLocks/>
            </p:cNvSpPr>
            <p:nvPr/>
          </p:nvSpPr>
          <p:spPr>
            <a:xfrm>
              <a:off x="44701692" y="0"/>
              <a:ext cx="13563599" cy="32918400"/>
            </a:xfrm>
            <a:prstGeom prst="rect">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n-US" dirty="0">
                <a:latin typeface="Arial" panose="020B0604020202020204" pitchFamily="34" charset="0"/>
                <a:cs typeface="Arial" panose="020B0604020202020204" pitchFamily="34" charset="0"/>
              </a:endParaRPr>
            </a:p>
          </p:txBody>
        </p:sp>
        <p:sp>
          <p:nvSpPr>
            <p:cNvPr id="7" name="TextBox 6">
              <a:extLst>
                <a:ext uri="{FF2B5EF4-FFF2-40B4-BE49-F238E27FC236}">
                  <a16:creationId xmlns:a16="http://schemas.microsoft.com/office/drawing/2014/main" id="{D0BC4568-9BA9-EEB5-BE48-FAF81D764D29}"/>
                </a:ext>
              </a:extLst>
            </p:cNvPr>
            <p:cNvSpPr txBox="1">
              <a:spLocks noGrp="1" noRot="1" noMove="1" noResize="1" noEditPoints="1" noAdjustHandles="1" noChangeArrowheads="1" noChangeShapeType="1"/>
            </p:cNvSpPr>
            <p:nvPr/>
          </p:nvSpPr>
          <p:spPr>
            <a:xfrm>
              <a:off x="45093502" y="1252887"/>
              <a:ext cx="12779978" cy="5816977"/>
            </a:xfrm>
            <a:prstGeom prst="rect">
              <a:avLst/>
            </a:prstGeom>
            <a:noFill/>
          </p:spPr>
          <p:txBody>
            <a:bodyPr wrap="square" rtlCol="0">
              <a:spAutoFit/>
            </a:bodyPr>
            <a:lstStyle/>
            <a:p>
              <a:pPr>
                <a:spcAft>
                  <a:spcPts val="1200"/>
                </a:spcAft>
              </a:pPr>
              <a:r>
                <a:rPr lang="en-US" altLang="en-US" sz="5400" b="1" dirty="0">
                  <a:latin typeface="Arial" panose="020B0604020202020204" pitchFamily="34" charset="0"/>
                  <a:cs typeface="Arial" panose="020B0604020202020204" pitchFamily="34" charset="0"/>
                </a:rPr>
                <a:t>Ruler and Guides</a:t>
              </a:r>
            </a:p>
            <a:p>
              <a:r>
                <a:rPr lang="en-US" altLang="en-US" sz="4400" dirty="0">
                  <a:latin typeface="Arial" panose="020B0604020202020204" pitchFamily="34" charset="0"/>
                  <a:cs typeface="Arial" panose="020B0604020202020204" pitchFamily="34" charset="0"/>
                </a:rPr>
                <a:t>The dotted lines on this poster template are guides. The horizontal and vertical guides will help you align your poster elements accurately. Text boxes and other elements will “snap” to the guides and stay within the boundaries of the columns. Please edit the content as you see fit (change the font type, size, indentation, etc.).</a:t>
              </a:r>
            </a:p>
          </p:txBody>
        </p:sp>
        <p:sp>
          <p:nvSpPr>
            <p:cNvPr id="8" name="TextBox 7">
              <a:extLst>
                <a:ext uri="{FF2B5EF4-FFF2-40B4-BE49-F238E27FC236}">
                  <a16:creationId xmlns:a16="http://schemas.microsoft.com/office/drawing/2014/main" id="{350B17EE-B7E3-87BE-5D56-3625078F8C55}"/>
                </a:ext>
              </a:extLst>
            </p:cNvPr>
            <p:cNvSpPr txBox="1">
              <a:spLocks/>
            </p:cNvSpPr>
            <p:nvPr/>
          </p:nvSpPr>
          <p:spPr>
            <a:xfrm>
              <a:off x="45151071" y="23028571"/>
              <a:ext cx="12779978" cy="5816977"/>
            </a:xfrm>
            <a:prstGeom prst="rect">
              <a:avLst/>
            </a:prstGeom>
            <a:noFill/>
          </p:spPr>
          <p:txBody>
            <a:bodyPr wrap="square" rtlCol="0">
              <a:spAutoFit/>
            </a:bodyPr>
            <a:lstStyle/>
            <a:p>
              <a:pPr>
                <a:spcAft>
                  <a:spcPts val="1200"/>
                </a:spcAft>
              </a:pPr>
              <a:r>
                <a:rPr lang="en-US" altLang="en-US" sz="5400" b="1" dirty="0">
                  <a:latin typeface="Arial" panose="020B0604020202020204" pitchFamily="34" charset="0"/>
                  <a:cs typeface="Arial" panose="020B0604020202020204" pitchFamily="34" charset="0"/>
                </a:rPr>
                <a:t>MSUB Logo</a:t>
              </a:r>
            </a:p>
            <a:p>
              <a:r>
                <a:rPr lang="en-US" altLang="en-US" sz="4400" dirty="0">
                  <a:latin typeface="Arial" panose="020B0604020202020204" pitchFamily="34" charset="0"/>
                  <a:cs typeface="Arial" panose="020B0604020202020204" pitchFamily="34" charset="0"/>
                </a:rPr>
                <a:t>We have inserted the MSUB logo onto this template as a reminder that the logo must be included in your poster. You can move it around, resize it, or add more than 1 logo if it improves the poster’s symmetry or aesthetics. The logo can be found on the MSUB website here: </a:t>
              </a:r>
              <a:r>
                <a:rPr lang="en-US" altLang="en-US" sz="4400" dirty="0">
                  <a:latin typeface="Arial" panose="020B0604020202020204" pitchFamily="34" charset="0"/>
                  <a:cs typeface="Arial" panose="020B0604020202020204" pitchFamily="34" charset="0"/>
                  <a:hlinkClick r:id="rId8"/>
                </a:rPr>
                <a:t>https://www.msubillings.edu/ucam/logos.htm</a:t>
              </a:r>
              <a:endParaRPr lang="en-US" altLang="en-US" sz="4400" dirty="0">
                <a:latin typeface="Arial" panose="020B0604020202020204" pitchFamily="34" charset="0"/>
                <a:cs typeface="Arial" panose="020B0604020202020204" pitchFamily="34" charset="0"/>
              </a:endParaRPr>
            </a:p>
          </p:txBody>
        </p:sp>
        <p:sp>
          <p:nvSpPr>
            <p:cNvPr id="11" name="TextBox 10">
              <a:extLst>
                <a:ext uri="{FF2B5EF4-FFF2-40B4-BE49-F238E27FC236}">
                  <a16:creationId xmlns:a16="http://schemas.microsoft.com/office/drawing/2014/main" id="{4CD39B38-0DCB-C900-9D52-6F49B48674BB}"/>
                </a:ext>
              </a:extLst>
            </p:cNvPr>
            <p:cNvSpPr txBox="1">
              <a:spLocks/>
            </p:cNvSpPr>
            <p:nvPr/>
          </p:nvSpPr>
          <p:spPr>
            <a:xfrm>
              <a:off x="45427151" y="29912024"/>
              <a:ext cx="12290162" cy="2431435"/>
            </a:xfrm>
            <a:prstGeom prst="rect">
              <a:avLst/>
            </a:prstGeom>
            <a:noFill/>
          </p:spPr>
          <p:txBody>
            <a:bodyPr wrap="square" rtlCol="0">
              <a:spAutoFit/>
            </a:bodyPr>
            <a:lstStyle/>
            <a:p>
              <a:pPr>
                <a:spcAft>
                  <a:spcPts val="1200"/>
                </a:spcAft>
              </a:pPr>
              <a:r>
                <a:rPr lang="en-US" altLang="en-US" sz="5400" b="1" dirty="0">
                  <a:latin typeface="Arial" panose="020B0604020202020204" pitchFamily="34" charset="0"/>
                  <a:cs typeface="Arial" panose="020B0604020202020204" pitchFamily="34" charset="0"/>
                </a:rPr>
                <a:t>How to print your poster</a:t>
              </a:r>
            </a:p>
            <a:p>
              <a:r>
                <a:rPr lang="en-US" altLang="en-US" sz="4400" dirty="0">
                  <a:latin typeface="Arial" panose="020B0604020202020204" pitchFamily="34" charset="0"/>
                  <a:cs typeface="Arial" panose="020B0604020202020204" pitchFamily="34" charset="0"/>
                </a:rPr>
                <a:t>You will need to submit your poster to </a:t>
              </a:r>
              <a:r>
                <a:rPr lang="en-US" altLang="en-US" sz="4400" dirty="0">
                  <a:latin typeface="Arial" panose="020B0604020202020204" pitchFamily="34" charset="0"/>
                  <a:cs typeface="Arial" panose="020B0604020202020204" pitchFamily="34" charset="0"/>
                  <a:hlinkClick r:id="rId9"/>
                </a:rPr>
                <a:t>research@msubillings.edu</a:t>
              </a:r>
              <a:r>
                <a:rPr lang="en-US" altLang="en-US" sz="4400" dirty="0">
                  <a:latin typeface="Arial" panose="020B0604020202020204" pitchFamily="34" charset="0"/>
                  <a:cs typeface="Arial" panose="020B0604020202020204" pitchFamily="34" charset="0"/>
                </a:rPr>
                <a:t>.</a:t>
              </a:r>
            </a:p>
          </p:txBody>
        </p:sp>
        <p:sp>
          <p:nvSpPr>
            <p:cNvPr id="32" name="TextBox 31">
              <a:extLst>
                <a:ext uri="{FF2B5EF4-FFF2-40B4-BE49-F238E27FC236}">
                  <a16:creationId xmlns:a16="http://schemas.microsoft.com/office/drawing/2014/main" id="{C1652EC0-68AE-B792-86A8-119BF75E2175}"/>
                </a:ext>
              </a:extLst>
            </p:cNvPr>
            <p:cNvSpPr txBox="1">
              <a:spLocks/>
            </p:cNvSpPr>
            <p:nvPr/>
          </p:nvSpPr>
          <p:spPr>
            <a:xfrm>
              <a:off x="44677445" y="41701"/>
              <a:ext cx="13587846" cy="830997"/>
            </a:xfrm>
            <a:prstGeom prst="rect">
              <a:avLst/>
            </a:prstGeom>
            <a:solidFill>
              <a:srgbClr val="FF0000"/>
            </a:solidFill>
          </p:spPr>
          <p:txBody>
            <a:bodyPr wrap="square" rtlCol="0">
              <a:spAutoFit/>
            </a:bodyPr>
            <a:lstStyle/>
            <a:p>
              <a:pPr algn="ctr"/>
              <a:r>
                <a:rPr lang="en-US" sz="4800" b="1" dirty="0">
                  <a:latin typeface="Arial" panose="020B0604020202020204" pitchFamily="34" charset="0"/>
                  <a:cs typeface="Arial" panose="020B0604020202020204" pitchFamily="34" charset="0"/>
                </a:rPr>
                <a:t>THIS SIDEBAR WILL NOT PRINT</a:t>
              </a:r>
            </a:p>
          </p:txBody>
        </p:sp>
        <p:sp>
          <p:nvSpPr>
            <p:cNvPr id="35" name="TextBox 34">
              <a:extLst>
                <a:ext uri="{FF2B5EF4-FFF2-40B4-BE49-F238E27FC236}">
                  <a16:creationId xmlns:a16="http://schemas.microsoft.com/office/drawing/2014/main" id="{B23A4842-40FE-87B3-0D75-4CC16E441236}"/>
                </a:ext>
              </a:extLst>
            </p:cNvPr>
            <p:cNvSpPr txBox="1">
              <a:spLocks/>
            </p:cNvSpPr>
            <p:nvPr/>
          </p:nvSpPr>
          <p:spPr>
            <a:xfrm>
              <a:off x="45213416" y="16389124"/>
              <a:ext cx="12717633" cy="5293757"/>
            </a:xfrm>
            <a:prstGeom prst="rect">
              <a:avLst/>
            </a:prstGeom>
            <a:noFill/>
          </p:spPr>
          <p:txBody>
            <a:bodyPr wrap="square" rtlCol="0">
              <a:spAutoFit/>
            </a:bodyPr>
            <a:lstStyle/>
            <a:p>
              <a:pPr>
                <a:spcAft>
                  <a:spcPts val="1200"/>
                </a:spcAft>
              </a:pPr>
              <a:r>
                <a:rPr lang="en-US" altLang="en-US" sz="5400" b="1" dirty="0">
                  <a:latin typeface="Arial" panose="020B0604020202020204" pitchFamily="34" charset="0"/>
                  <a:cs typeface="Arial" panose="020B0604020202020204" pitchFamily="34" charset="0"/>
                </a:rPr>
                <a:t>How to preview your poster for printing</a:t>
              </a:r>
            </a:p>
            <a:p>
              <a:r>
                <a:rPr lang="en-US" altLang="en-US" sz="4400" dirty="0">
                  <a:latin typeface="Arial" panose="020B0604020202020204" pitchFamily="34" charset="0"/>
                  <a:cs typeface="Arial" panose="020B0604020202020204" pitchFamily="34" charset="0"/>
                </a:rPr>
                <a:t>You can preview your poster at any time by pressing the F5 key on your keyboard. You will see on the screen what’s on your poster and how it should look when printed. Press the ESC key to exit Preview.</a:t>
              </a:r>
            </a:p>
          </p:txBody>
        </p:sp>
        <p:sp>
          <p:nvSpPr>
            <p:cNvPr id="36" name="TextBox 35">
              <a:extLst>
                <a:ext uri="{FF2B5EF4-FFF2-40B4-BE49-F238E27FC236}">
                  <a16:creationId xmlns:a16="http://schemas.microsoft.com/office/drawing/2014/main" id="{6CCA6FFE-E1C1-68A3-94A6-704EB977C62F}"/>
                </a:ext>
              </a:extLst>
            </p:cNvPr>
            <p:cNvSpPr txBox="1">
              <a:spLocks/>
            </p:cNvSpPr>
            <p:nvPr/>
          </p:nvSpPr>
          <p:spPr>
            <a:xfrm>
              <a:off x="50221414" y="20992249"/>
              <a:ext cx="2701636" cy="1569660"/>
            </a:xfrm>
            <a:prstGeom prst="rect">
              <a:avLst/>
            </a:prstGeom>
            <a:noFill/>
          </p:spPr>
          <p:txBody>
            <a:bodyPr wrap="square" rtlCol="0">
              <a:spAutoFit/>
            </a:bodyPr>
            <a:lstStyle/>
            <a:p>
              <a:pPr algn="ctr"/>
              <a:r>
                <a:rPr lang="en-US" sz="9600" b="1" dirty="0">
                  <a:latin typeface="Arial" panose="020B0604020202020204" pitchFamily="34" charset="0"/>
                  <a:cs typeface="Arial" panose="020B0604020202020204" pitchFamily="34" charset="0"/>
                </a:rPr>
                <a:t>F5</a:t>
              </a:r>
            </a:p>
          </p:txBody>
        </p:sp>
        <p:sp>
          <p:nvSpPr>
            <p:cNvPr id="45" name="Rectangle 44">
              <a:extLst>
                <a:ext uri="{FF2B5EF4-FFF2-40B4-BE49-F238E27FC236}">
                  <a16:creationId xmlns:a16="http://schemas.microsoft.com/office/drawing/2014/main" id="{40DA5D78-498D-C6B1-CEE9-AABBADE5FE5C}"/>
                </a:ext>
              </a:extLst>
            </p:cNvPr>
            <p:cNvSpPr>
              <a:spLocks/>
            </p:cNvSpPr>
            <p:nvPr/>
          </p:nvSpPr>
          <p:spPr>
            <a:xfrm>
              <a:off x="44691298" y="881534"/>
              <a:ext cx="13563599" cy="6430099"/>
            </a:xfrm>
            <a:prstGeom prst="rect">
              <a:avLst/>
            </a:prstGeom>
            <a:noFill/>
            <a:ln w="76200"/>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n-US"/>
            </a:p>
          </p:txBody>
        </p:sp>
        <p:sp>
          <p:nvSpPr>
            <p:cNvPr id="46" name="Rectangle 45">
              <a:extLst>
                <a:ext uri="{FF2B5EF4-FFF2-40B4-BE49-F238E27FC236}">
                  <a16:creationId xmlns:a16="http://schemas.microsoft.com/office/drawing/2014/main" id="{CCE60192-936D-E754-5272-9DC834BE1931}"/>
                </a:ext>
              </a:extLst>
            </p:cNvPr>
            <p:cNvSpPr>
              <a:spLocks/>
            </p:cNvSpPr>
            <p:nvPr/>
          </p:nvSpPr>
          <p:spPr>
            <a:xfrm>
              <a:off x="44677446" y="7353336"/>
              <a:ext cx="13577452" cy="8710659"/>
            </a:xfrm>
            <a:prstGeom prst="rect">
              <a:avLst/>
            </a:prstGeom>
            <a:noFill/>
            <a:ln w="76200"/>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n-US"/>
            </a:p>
          </p:txBody>
        </p:sp>
        <p:sp>
          <p:nvSpPr>
            <p:cNvPr id="48" name="Rectangle 47">
              <a:extLst>
                <a:ext uri="{FF2B5EF4-FFF2-40B4-BE49-F238E27FC236}">
                  <a16:creationId xmlns:a16="http://schemas.microsoft.com/office/drawing/2014/main" id="{FCD9EA32-6F8B-6B06-56B6-226DD9AE2204}"/>
                </a:ext>
              </a:extLst>
            </p:cNvPr>
            <p:cNvSpPr>
              <a:spLocks/>
            </p:cNvSpPr>
            <p:nvPr/>
          </p:nvSpPr>
          <p:spPr>
            <a:xfrm>
              <a:off x="44691298" y="29378787"/>
              <a:ext cx="13563599" cy="3497911"/>
            </a:xfrm>
            <a:prstGeom prst="rect">
              <a:avLst/>
            </a:prstGeom>
            <a:noFill/>
            <a:ln w="76200"/>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n-US"/>
            </a:p>
          </p:txBody>
        </p:sp>
        <p:sp>
          <p:nvSpPr>
            <p:cNvPr id="49" name="Rectangle 48">
              <a:extLst>
                <a:ext uri="{FF2B5EF4-FFF2-40B4-BE49-F238E27FC236}">
                  <a16:creationId xmlns:a16="http://schemas.microsoft.com/office/drawing/2014/main" id="{0C96DB48-FBEB-8343-F930-06B9B1901028}"/>
                </a:ext>
              </a:extLst>
            </p:cNvPr>
            <p:cNvSpPr>
              <a:spLocks/>
            </p:cNvSpPr>
            <p:nvPr/>
          </p:nvSpPr>
          <p:spPr>
            <a:xfrm>
              <a:off x="44677445" y="16054453"/>
              <a:ext cx="13563599" cy="6540075"/>
            </a:xfrm>
            <a:prstGeom prst="rect">
              <a:avLst/>
            </a:prstGeom>
            <a:noFill/>
            <a:ln w="76200"/>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n-US"/>
            </a:p>
          </p:txBody>
        </p:sp>
        <p:sp>
          <p:nvSpPr>
            <p:cNvPr id="50" name="Rectangle 49">
              <a:extLst>
                <a:ext uri="{FF2B5EF4-FFF2-40B4-BE49-F238E27FC236}">
                  <a16:creationId xmlns:a16="http://schemas.microsoft.com/office/drawing/2014/main" id="{3336F146-C83D-8E1F-D812-D038474E21F2}"/>
                </a:ext>
              </a:extLst>
            </p:cNvPr>
            <p:cNvSpPr>
              <a:spLocks/>
            </p:cNvSpPr>
            <p:nvPr/>
          </p:nvSpPr>
          <p:spPr>
            <a:xfrm>
              <a:off x="44691298" y="22594529"/>
              <a:ext cx="13563599" cy="6784257"/>
            </a:xfrm>
            <a:prstGeom prst="rect">
              <a:avLst/>
            </a:prstGeom>
            <a:noFill/>
            <a:ln w="76200"/>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n-US"/>
            </a:p>
          </p:txBody>
        </p:sp>
        <p:sp>
          <p:nvSpPr>
            <p:cNvPr id="58" name="TextBox 57">
              <a:extLst>
                <a:ext uri="{FF2B5EF4-FFF2-40B4-BE49-F238E27FC236}">
                  <a16:creationId xmlns:a16="http://schemas.microsoft.com/office/drawing/2014/main" id="{AC0ACB51-803F-33CD-1DEA-526D2A75A785}"/>
                </a:ext>
              </a:extLst>
            </p:cNvPr>
            <p:cNvSpPr txBox="1"/>
            <p:nvPr/>
          </p:nvSpPr>
          <p:spPr>
            <a:xfrm>
              <a:off x="45213416" y="7880368"/>
              <a:ext cx="11984181" cy="2431435"/>
            </a:xfrm>
            <a:prstGeom prst="rect">
              <a:avLst/>
            </a:prstGeom>
            <a:noFill/>
          </p:spPr>
          <p:txBody>
            <a:bodyPr wrap="square" rtlCol="0">
              <a:spAutoFit/>
            </a:bodyPr>
            <a:lstStyle/>
            <a:p>
              <a:pPr>
                <a:spcAft>
                  <a:spcPts val="1200"/>
                </a:spcAft>
              </a:pPr>
              <a:r>
                <a:rPr lang="en-US" sz="5400" b="1" dirty="0">
                  <a:latin typeface="Arial" panose="020B0604020202020204" pitchFamily="34" charset="0"/>
                  <a:cs typeface="Arial" panose="020B0604020202020204" pitchFamily="34" charset="0"/>
                </a:rPr>
                <a:t>Show Guides</a:t>
              </a:r>
            </a:p>
            <a:p>
              <a:r>
                <a:rPr lang="en-US" sz="4400" dirty="0">
                  <a:latin typeface="Arial" panose="020B0604020202020204" pitchFamily="34" charset="0"/>
                  <a:cs typeface="Arial" panose="020B0604020202020204" pitchFamily="34" charset="0"/>
                </a:rPr>
                <a:t>If your guidelines are not showing, go to the VIEW tab and check “Guides.”</a:t>
              </a:r>
            </a:p>
          </p:txBody>
        </p:sp>
        <p:pic>
          <p:nvPicPr>
            <p:cNvPr id="60" name="Picture 59">
              <a:extLst>
                <a:ext uri="{FF2B5EF4-FFF2-40B4-BE49-F238E27FC236}">
                  <a16:creationId xmlns:a16="http://schemas.microsoft.com/office/drawing/2014/main" id="{DA67D62B-3F45-C084-11BF-5570F751FC8C}"/>
                </a:ext>
              </a:extLst>
            </p:cNvPr>
            <p:cNvPicPr>
              <a:picLocks noChangeAspect="1"/>
            </p:cNvPicPr>
            <p:nvPr/>
          </p:nvPicPr>
          <p:blipFill>
            <a:blip r:embed="rId10"/>
            <a:stretch>
              <a:fillRect/>
            </a:stretch>
          </p:blipFill>
          <p:spPr>
            <a:xfrm>
              <a:off x="44981475" y="10789467"/>
              <a:ext cx="13004032" cy="4731747"/>
            </a:xfrm>
            <a:prstGeom prst="rect">
              <a:avLst/>
            </a:prstGeom>
          </p:spPr>
        </p:pic>
      </p:grpSp>
    </p:spTree>
    <p:extLst>
      <p:ext uri="{BB962C8B-B14F-4D97-AF65-F5344CB8AC3E}">
        <p14:creationId xmlns:p14="http://schemas.microsoft.com/office/powerpoint/2010/main" val="3270812052"/>
      </p:ext>
    </p:extLst>
  </p:cSld>
  <p:clrMapOvr>
    <a:masterClrMapping/>
  </p:clrMapOvr>
</p:sld>
</file>

<file path=ppt/theme/theme1.xml><?xml version="1.0" encoding="utf-8"?>
<a:theme xmlns:a="http://schemas.openxmlformats.org/drawingml/2006/main" name="Office Theme">
  <a:themeElements>
    <a:clrScheme name="Blue Green">
      <a:dk1>
        <a:sysClr val="windowText" lastClr="000000"/>
      </a:dk1>
      <a:lt1>
        <a:sysClr val="window" lastClr="FFFFFF"/>
      </a:lt1>
      <a:dk2>
        <a:srgbClr val="373545"/>
      </a:dk2>
      <a:lt2>
        <a:srgbClr val="CEDBE6"/>
      </a:lt2>
      <a:accent1>
        <a:srgbClr val="3494BA"/>
      </a:accent1>
      <a:accent2>
        <a:srgbClr val="58B6C0"/>
      </a:accent2>
      <a:accent3>
        <a:srgbClr val="75BDA7"/>
      </a:accent3>
      <a:accent4>
        <a:srgbClr val="7A8C8E"/>
      </a:accent4>
      <a:accent5>
        <a:srgbClr val="84ACB6"/>
      </a:accent5>
      <a:accent6>
        <a:srgbClr val="2683C6"/>
      </a:accent6>
      <a:hlink>
        <a:srgbClr val="6B9F25"/>
      </a:hlink>
      <a:folHlink>
        <a:srgbClr val="9F6715"/>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93</TotalTime>
  <Words>494</Words>
  <Application>Microsoft Office PowerPoint</Application>
  <PresentationFormat>Custom</PresentationFormat>
  <Paragraphs>42</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Calibri Light</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Cross, Jenay</dc:creator>
  <cp:lastModifiedBy>Cross, Jenay</cp:lastModifiedBy>
  <cp:revision>23</cp:revision>
  <dcterms:created xsi:type="dcterms:W3CDTF">2022-09-26T21:16:35Z</dcterms:created>
  <dcterms:modified xsi:type="dcterms:W3CDTF">2024-04-08T20:58:11Z</dcterms:modified>
</cp:coreProperties>
</file>