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66" r:id="rId5"/>
    <p:sldId id="259" r:id="rId6"/>
    <p:sldId id="260" r:id="rId7"/>
    <p:sldId id="261" r:id="rId8"/>
    <p:sldId id="267" r:id="rId9"/>
    <p:sldId id="262" r:id="rId10"/>
    <p:sldId id="263" r:id="rId11"/>
    <p:sldId id="264" r:id="rId12"/>
    <p:sldId id="268" r:id="rId13"/>
    <p:sldId id="269" r:id="rId14"/>
    <p:sldId id="265" r:id="rId15"/>
    <p:sldId id="270" r:id="rId16"/>
    <p:sldId id="277" r:id="rId17"/>
    <p:sldId id="278" r:id="rId18"/>
    <p:sldId id="271" r:id="rId19"/>
    <p:sldId id="280" r:id="rId20"/>
    <p:sldId id="282" r:id="rId21"/>
    <p:sldId id="281" r:id="rId22"/>
    <p:sldId id="272" r:id="rId23"/>
    <p:sldId id="283" r:id="rId24"/>
    <p:sldId id="284" r:id="rId25"/>
    <p:sldId id="273" r:id="rId26"/>
    <p:sldId id="285" r:id="rId27"/>
    <p:sldId id="286" r:id="rId28"/>
    <p:sldId id="274" r:id="rId29"/>
    <p:sldId id="287" r:id="rId30"/>
    <p:sldId id="288" r:id="rId31"/>
    <p:sldId id="275" r:id="rId32"/>
    <p:sldId id="289" r:id="rId33"/>
    <p:sldId id="292" r:id="rId34"/>
    <p:sldId id="291" r:id="rId35"/>
    <p:sldId id="290" r:id="rId36"/>
    <p:sldId id="293" r:id="rId3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C658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963" autoAdjust="0"/>
    <p:restoredTop sz="94660"/>
  </p:normalViewPr>
  <p:slideViewPr>
    <p:cSldViewPr snapToGrid="0">
      <p:cViewPr varScale="1">
        <p:scale>
          <a:sx n="72" d="100"/>
          <a:sy n="72" d="100"/>
        </p:scale>
        <p:origin x="84" y="84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en-US" smtClean="0"/>
              <a:t>Click to edit Master title style</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1/10/2018</a:t>
            </a:fld>
            <a:endParaRPr lang="en-US" dirty="0"/>
          </a:p>
        </p:txBody>
      </p:sp>
      <p:sp>
        <p:nvSpPr>
          <p:cNvPr id="5" name="Footer Placeholder 4"/>
          <p:cNvSpPr>
            <a:spLocks noGrp="1"/>
          </p:cNvSpPr>
          <p:nvPr>
            <p:ph type="ftr" sz="quarter" idx="11"/>
          </p:nvPr>
        </p:nvSpPr>
        <p:spPr>
          <a:xfrm>
            <a:off x="2416500" y="329307"/>
            <a:ext cx="4973915" cy="309201"/>
          </a:xfrm>
        </p:spPr>
        <p:txBody>
          <a:bodyPr/>
          <a:lstStyle/>
          <a:p>
            <a:endParaRPr lang="en-US" dirty="0"/>
          </a:p>
        </p:txBody>
      </p:sp>
      <p:sp>
        <p:nvSpPr>
          <p:cNvPr id="6" name="Slide Number Placeholder 5"/>
          <p:cNvSpPr>
            <a:spLocks noGrp="1"/>
          </p:cNvSpPr>
          <p:nvPr>
            <p:ph type="sldNum" sz="quarter" idx="12"/>
          </p:nvPr>
        </p:nvSpPr>
        <p:spPr>
          <a:xfrm>
            <a:off x="1437664" y="798973"/>
            <a:ext cx="811019" cy="503578"/>
          </a:xfrm>
        </p:spPr>
        <p:txBody>
          <a:bodyPr/>
          <a:lstStyle/>
          <a:p>
            <a:fld id="{6D22F896-40B5-4ADD-8801-0D06FADFA095}" type="slidenum">
              <a:rPr lang="en-US" dirty="0"/>
              <a:t>‹#›</a:t>
            </a:fld>
            <a:endParaRPr lang="en-US" dirty="0"/>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en-US" smtClean="0"/>
              <a:t>Click to edit Master title style</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48A87A34-81AB-432B-8DAE-1953F412C126}" type="datetimeFigureOut">
              <a:rPr lang="en-US" dirty="0"/>
              <a:t>1/10/2018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1/10/2018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447191" y="2824269"/>
            <a:ext cx="4645152" cy="2644457"/>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412362" y="2821491"/>
            <a:ext cx="4645152" cy="2637371"/>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1/10/2018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1/10/2018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1/10/2018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en-US" smtClean="0"/>
              <a:t>Click to edit Master title style</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1/10/2018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48A87A34-81AB-432B-8DAE-1953F412C126}" type="datetimeFigureOut">
              <a:rPr lang="en-US" dirty="0"/>
              <a:pPr/>
              <a:t>1/10/2018</a:t>
            </a:fld>
            <a:endParaRPr lang="en-US" dirty="0"/>
          </a:p>
        </p:txBody>
      </p:sp>
      <p:sp>
        <p:nvSpPr>
          <p:cNvPr id="6" name="Footer Placeholder 5"/>
          <p:cNvSpPr>
            <a:spLocks noGrp="1"/>
          </p:cNvSpPr>
          <p:nvPr>
            <p:ph type="ftr" sz="quarter" idx="11"/>
          </p:nvPr>
        </p:nvSpPr>
        <p:spPr>
          <a:xfrm>
            <a:off x="1447382" y="318640"/>
            <a:ext cx="5541004" cy="320931"/>
          </a:xfrm>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48A87A34-81AB-432B-8DAE-1953F412C126}" type="datetimeFigureOut">
              <a:rPr lang="en-US" dirty="0"/>
              <a:pPr/>
              <a:t>1/10/2018</a:t>
            </a:fld>
            <a:endParaRPr lang="en-US" dirty="0"/>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6D22F896-40B5-4ADD-8801-0D06FADFA095}" type="slidenum">
              <a:rPr lang="en-US" dirty="0"/>
              <a:pPr/>
              <a:t>‹#›</a:t>
            </a:fld>
            <a:endParaRPr lang="en-US" dirty="0"/>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slide" Target="slide12.xml"/><Relationship Id="rId2" Type="http://schemas.openxmlformats.org/officeDocument/2006/relationships/slide" Target="slide11.xml"/><Relationship Id="rId1" Type="http://schemas.openxmlformats.org/officeDocument/2006/relationships/slideLayout" Target="../slideLayouts/slideLayout2.xml"/><Relationship Id="rId5" Type="http://schemas.openxmlformats.org/officeDocument/2006/relationships/slide" Target="slide14.xml"/><Relationship Id="rId4" Type="http://schemas.openxmlformats.org/officeDocument/2006/relationships/slide" Target="slide13.xml"/></Relationships>
</file>

<file path=ppt/slides/_rels/slide11.xml.rels><?xml version="1.0" encoding="UTF-8" standalone="yes"?>
<Relationships xmlns="http://schemas.openxmlformats.org/package/2006/relationships"><Relationship Id="rId2" Type="http://schemas.openxmlformats.org/officeDocument/2006/relationships/slide" Target="slide10.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slide" Target="slide10.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slide" Target="slide10.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slide" Target="slide15.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3" Type="http://schemas.openxmlformats.org/officeDocument/2006/relationships/slide" Target="slide16.xml"/><Relationship Id="rId2" Type="http://schemas.openxmlformats.org/officeDocument/2006/relationships/slide" Target="slide17.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slide" Target="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slide" Target="slide18.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slide" Target="slide20.xml"/><Relationship Id="rId2" Type="http://schemas.openxmlformats.org/officeDocument/2006/relationships/slide" Target="slide19.xml"/><Relationship Id="rId1" Type="http://schemas.openxmlformats.org/officeDocument/2006/relationships/slideLayout" Target="../slideLayouts/slideLayout2.xml"/><Relationship Id="rId4" Type="http://schemas.openxmlformats.org/officeDocument/2006/relationships/slide" Target="slide21.xml"/></Relationships>
</file>

<file path=ppt/slides/_rels/slide19.xml.rels><?xml version="1.0" encoding="UTF-8" standalone="yes"?>
<Relationships xmlns="http://schemas.openxmlformats.org/package/2006/relationships"><Relationship Id="rId2" Type="http://schemas.openxmlformats.org/officeDocument/2006/relationships/slide" Target="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slide" Target="slide5.xml"/><Relationship Id="rId2" Type="http://schemas.openxmlformats.org/officeDocument/2006/relationships/slide" Target="slide3.xml"/><Relationship Id="rId1" Type="http://schemas.openxmlformats.org/officeDocument/2006/relationships/slideLayout" Target="../slideLayouts/slideLayout2.xml"/><Relationship Id="rId4" Type="http://schemas.openxmlformats.org/officeDocument/2006/relationships/slide" Target="slide4.xml"/></Relationships>
</file>

<file path=ppt/slides/_rels/slide20.xml.rels><?xml version="1.0" encoding="UTF-8" standalone="yes"?>
<Relationships xmlns="http://schemas.openxmlformats.org/package/2006/relationships"><Relationship Id="rId2" Type="http://schemas.openxmlformats.org/officeDocument/2006/relationships/slide" Target="slide1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slide" Target="slide22.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slide" Target="slide24.xml"/><Relationship Id="rId2" Type="http://schemas.openxmlformats.org/officeDocument/2006/relationships/slide" Target="slide23.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slide" Target="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slide" Target="slide25.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slide" Target="slide26.xml"/><Relationship Id="rId2" Type="http://schemas.openxmlformats.org/officeDocument/2006/relationships/slide" Target="slide27.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slide" Target="slide2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slide" Target="slide28.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slide" Target="slide30.xml"/><Relationship Id="rId2" Type="http://schemas.openxmlformats.org/officeDocument/2006/relationships/slide" Target="slide29.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slide" Target="slide2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2" Type="http://schemas.openxmlformats.org/officeDocument/2006/relationships/slide" Target="slide31.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slide" Target="slide33.xml"/><Relationship Id="rId2" Type="http://schemas.openxmlformats.org/officeDocument/2006/relationships/slide" Target="slide32.xml"/><Relationship Id="rId1" Type="http://schemas.openxmlformats.org/officeDocument/2006/relationships/slideLayout" Target="../slideLayouts/slideLayout2.xml"/><Relationship Id="rId5" Type="http://schemas.openxmlformats.org/officeDocument/2006/relationships/slide" Target="slide34.xml"/><Relationship Id="rId4" Type="http://schemas.openxmlformats.org/officeDocument/2006/relationships/slide" Target="slide35.xml"/></Relationships>
</file>

<file path=ppt/slides/_rels/slide32.xml.rels><?xml version="1.0" encoding="UTF-8" standalone="yes"?>
<Relationships xmlns="http://schemas.openxmlformats.org/package/2006/relationships"><Relationship Id="rId2" Type="http://schemas.openxmlformats.org/officeDocument/2006/relationships/slide" Target="slide31.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slide" Target="slide31.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slide" Target="slide31.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slide" Target="slide6.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slide" Target="slide8.xml"/><Relationship Id="rId2" Type="http://schemas.openxmlformats.org/officeDocument/2006/relationships/slide" Target="slide7.xml"/><Relationship Id="rId1" Type="http://schemas.openxmlformats.org/officeDocument/2006/relationships/slideLayout" Target="../slideLayouts/slideLayout2.xml"/><Relationship Id="rId4" Type="http://schemas.openxmlformats.org/officeDocument/2006/relationships/slide" Target="slide9.xml"/></Relationships>
</file>

<file path=ppt/slides/_rels/slide7.xml.rels><?xml version="1.0" encoding="UTF-8" standalone="yes"?>
<Relationships xmlns="http://schemas.openxmlformats.org/package/2006/relationships"><Relationship Id="rId2" Type="http://schemas.openxmlformats.org/officeDocument/2006/relationships/slide" Target="slide6.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slide" Target="slide6.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slide" Target="slide10.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err="1" smtClean="0"/>
              <a:t>Notetaker</a:t>
            </a:r>
            <a:r>
              <a:rPr lang="en-US" dirty="0" smtClean="0"/>
              <a:t> Quiz</a:t>
            </a:r>
            <a:endParaRPr lang="en-US" dirty="0"/>
          </a:p>
        </p:txBody>
      </p:sp>
      <p:sp>
        <p:nvSpPr>
          <p:cNvPr id="3" name="Subtitle 2"/>
          <p:cNvSpPr>
            <a:spLocks noGrp="1"/>
          </p:cNvSpPr>
          <p:nvPr>
            <p:ph type="subTitle" idx="1"/>
          </p:nvPr>
        </p:nvSpPr>
        <p:spPr/>
        <p:txBody>
          <a:bodyPr/>
          <a:lstStyle/>
          <a:p>
            <a:r>
              <a:rPr lang="en-US" dirty="0"/>
              <a:t>MSU-Billings Disability Support Services Office</a:t>
            </a:r>
          </a:p>
        </p:txBody>
      </p:sp>
    </p:spTree>
    <p:extLst>
      <p:ext uri="{BB962C8B-B14F-4D97-AF65-F5344CB8AC3E}">
        <p14:creationId xmlns:p14="http://schemas.microsoft.com/office/powerpoint/2010/main" val="290624819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Q3. how often do I need to turn in notes</a:t>
            </a:r>
            <a:endParaRPr lang="en-US" dirty="0"/>
          </a:p>
        </p:txBody>
      </p:sp>
      <p:sp>
        <p:nvSpPr>
          <p:cNvPr id="3" name="Content Placeholder 2"/>
          <p:cNvSpPr>
            <a:spLocks noGrp="1"/>
          </p:cNvSpPr>
          <p:nvPr>
            <p:ph idx="1"/>
          </p:nvPr>
        </p:nvSpPr>
        <p:spPr/>
        <p:txBody>
          <a:bodyPr/>
          <a:lstStyle/>
          <a:p>
            <a:pPr marL="457200" indent="-457200">
              <a:buFont typeface="+mj-lt"/>
              <a:buAutoNum type="alphaUcPeriod"/>
            </a:pPr>
            <a:r>
              <a:rPr lang="en-US" dirty="0" smtClean="0">
                <a:hlinkClick r:id="rId2" action="ppaction://hlinksldjump"/>
              </a:rPr>
              <a:t>Just before a test</a:t>
            </a:r>
            <a:endParaRPr lang="en-US" dirty="0" smtClean="0"/>
          </a:p>
          <a:p>
            <a:pPr marL="457200" indent="-457200">
              <a:buFont typeface="+mj-lt"/>
              <a:buAutoNum type="alphaUcPeriod"/>
            </a:pPr>
            <a:r>
              <a:rPr lang="en-US" dirty="0" smtClean="0">
                <a:hlinkClick r:id="rId3" action="ppaction://hlinksldjump"/>
              </a:rPr>
              <a:t>Once a month</a:t>
            </a:r>
            <a:endParaRPr lang="en-US" dirty="0" smtClean="0"/>
          </a:p>
          <a:p>
            <a:pPr marL="457200" indent="-457200">
              <a:buFont typeface="+mj-lt"/>
              <a:buAutoNum type="alphaUcPeriod"/>
            </a:pPr>
            <a:r>
              <a:rPr lang="en-US" dirty="0" smtClean="0">
                <a:hlinkClick r:id="rId4" action="ppaction://hlinksldjump"/>
              </a:rPr>
              <a:t>Only when the DSS student asks</a:t>
            </a:r>
            <a:endParaRPr lang="en-US" dirty="0" smtClean="0"/>
          </a:p>
          <a:p>
            <a:pPr marL="457200" indent="-457200">
              <a:buFont typeface="+mj-lt"/>
              <a:buAutoNum type="alphaUcPeriod"/>
            </a:pPr>
            <a:r>
              <a:rPr lang="en-US" dirty="0" smtClean="0">
                <a:hlinkClick r:id="rId5" action="ppaction://hlinksldjump"/>
              </a:rPr>
              <a:t>Hopefully after each class, but at minimum once a week</a:t>
            </a:r>
            <a:endParaRPr lang="en-US" dirty="0"/>
          </a:p>
        </p:txBody>
      </p:sp>
    </p:spTree>
    <p:extLst>
      <p:ext uri="{BB962C8B-B14F-4D97-AF65-F5344CB8AC3E}">
        <p14:creationId xmlns:p14="http://schemas.microsoft.com/office/powerpoint/2010/main" val="416619904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sz="half" idx="1"/>
          </p:nvPr>
        </p:nvSpPr>
        <p:spPr/>
        <p:txBody>
          <a:bodyPr/>
          <a:lstStyle/>
          <a:p>
            <a:r>
              <a:rPr lang="en-US" dirty="0" smtClean="0">
                <a:hlinkClick r:id="rId2" action="ppaction://hlinksldjump"/>
              </a:rPr>
              <a:t>Incorrect</a:t>
            </a:r>
            <a:endParaRPr lang="en-US" dirty="0"/>
          </a:p>
        </p:txBody>
      </p:sp>
    </p:spTree>
    <p:extLst>
      <p:ext uri="{BB962C8B-B14F-4D97-AF65-F5344CB8AC3E}">
        <p14:creationId xmlns:p14="http://schemas.microsoft.com/office/powerpoint/2010/main" val="62444734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sz="half" idx="1"/>
          </p:nvPr>
        </p:nvSpPr>
        <p:spPr/>
        <p:txBody>
          <a:bodyPr/>
          <a:lstStyle/>
          <a:p>
            <a:r>
              <a:rPr lang="en-US" dirty="0" smtClean="0">
                <a:hlinkClick r:id="rId2" action="ppaction://hlinksldjump"/>
              </a:rPr>
              <a:t>Incorrect</a:t>
            </a:r>
            <a:endParaRPr lang="en-US" dirty="0"/>
          </a:p>
        </p:txBody>
      </p:sp>
    </p:spTree>
    <p:extLst>
      <p:ext uri="{BB962C8B-B14F-4D97-AF65-F5344CB8AC3E}">
        <p14:creationId xmlns:p14="http://schemas.microsoft.com/office/powerpoint/2010/main" val="30179405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sz="half" idx="1"/>
          </p:nvPr>
        </p:nvSpPr>
        <p:spPr/>
        <p:txBody>
          <a:bodyPr/>
          <a:lstStyle/>
          <a:p>
            <a:r>
              <a:rPr lang="en-US" dirty="0" smtClean="0">
                <a:hlinkClick r:id="rId2" action="ppaction://hlinksldjump"/>
              </a:rPr>
              <a:t>Incorrect</a:t>
            </a:r>
            <a:endParaRPr lang="en-US" dirty="0"/>
          </a:p>
        </p:txBody>
      </p:sp>
    </p:spTree>
    <p:extLst>
      <p:ext uri="{BB962C8B-B14F-4D97-AF65-F5344CB8AC3E}">
        <p14:creationId xmlns:p14="http://schemas.microsoft.com/office/powerpoint/2010/main" val="186731658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nvPr>
        </p:nvSpPr>
        <p:spPr/>
        <p:txBody>
          <a:bodyPr/>
          <a:lstStyle/>
          <a:p>
            <a:r>
              <a:rPr lang="en-US" dirty="0" smtClean="0">
                <a:hlinkClick r:id="rId2" action="ppaction://hlinksldjump"/>
              </a:rPr>
              <a:t>Correct</a:t>
            </a:r>
            <a:endParaRPr lang="en-US" dirty="0"/>
          </a:p>
        </p:txBody>
      </p:sp>
    </p:spTree>
    <p:extLst>
      <p:ext uri="{BB962C8B-B14F-4D97-AF65-F5344CB8AC3E}">
        <p14:creationId xmlns:p14="http://schemas.microsoft.com/office/powerpoint/2010/main" val="377045830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Q4. Information about the DSS student is confidential</a:t>
            </a:r>
            <a:endParaRPr lang="en-US" dirty="0"/>
          </a:p>
        </p:txBody>
      </p:sp>
      <p:sp>
        <p:nvSpPr>
          <p:cNvPr id="3" name="Content Placeholder 2"/>
          <p:cNvSpPr>
            <a:spLocks noGrp="1"/>
          </p:cNvSpPr>
          <p:nvPr>
            <p:ph idx="1"/>
          </p:nvPr>
        </p:nvSpPr>
        <p:spPr/>
        <p:txBody>
          <a:bodyPr/>
          <a:lstStyle/>
          <a:p>
            <a:r>
              <a:rPr lang="en-US" dirty="0" smtClean="0">
                <a:hlinkClick r:id="rId2" action="ppaction://hlinksldjump"/>
              </a:rPr>
              <a:t>True</a:t>
            </a:r>
            <a:endParaRPr lang="en-US" dirty="0" smtClean="0"/>
          </a:p>
          <a:p>
            <a:r>
              <a:rPr lang="en-US" dirty="0" smtClean="0">
                <a:hlinkClick r:id="rId3" action="ppaction://hlinksldjump"/>
              </a:rPr>
              <a:t>False</a:t>
            </a:r>
            <a:endParaRPr lang="en-US" dirty="0"/>
          </a:p>
        </p:txBody>
      </p:sp>
    </p:spTree>
    <p:extLst>
      <p:ext uri="{BB962C8B-B14F-4D97-AF65-F5344CB8AC3E}">
        <p14:creationId xmlns:p14="http://schemas.microsoft.com/office/powerpoint/2010/main" val="330112696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hlinkClick r:id="rId2" action="ppaction://hlinksldjump"/>
              </a:rPr>
              <a:t>Incorrect</a:t>
            </a:r>
            <a:endParaRPr lang="en-US" dirty="0"/>
          </a:p>
        </p:txBody>
      </p:sp>
    </p:spTree>
    <p:extLst>
      <p:ext uri="{BB962C8B-B14F-4D97-AF65-F5344CB8AC3E}">
        <p14:creationId xmlns:p14="http://schemas.microsoft.com/office/powerpoint/2010/main" val="153256743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hlinkClick r:id="rId2" action="ppaction://hlinksldjump"/>
              </a:rPr>
              <a:t>Correct</a:t>
            </a:r>
            <a:endParaRPr lang="en-US" dirty="0"/>
          </a:p>
        </p:txBody>
      </p:sp>
    </p:spTree>
    <p:extLst>
      <p:ext uri="{BB962C8B-B14F-4D97-AF65-F5344CB8AC3E}">
        <p14:creationId xmlns:p14="http://schemas.microsoft.com/office/powerpoint/2010/main" val="211992194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Q5. The DSS student needs tutoring help</a:t>
            </a:r>
            <a:endParaRPr lang="en-US" dirty="0"/>
          </a:p>
        </p:txBody>
      </p:sp>
      <p:sp>
        <p:nvSpPr>
          <p:cNvPr id="3" name="Content Placeholder 2"/>
          <p:cNvSpPr>
            <a:spLocks noGrp="1"/>
          </p:cNvSpPr>
          <p:nvPr>
            <p:ph idx="1"/>
          </p:nvPr>
        </p:nvSpPr>
        <p:spPr/>
        <p:txBody>
          <a:bodyPr/>
          <a:lstStyle/>
          <a:p>
            <a:pPr marL="457200" indent="-457200">
              <a:buFont typeface="+mj-lt"/>
              <a:buAutoNum type="alphaUcPeriod"/>
            </a:pPr>
            <a:r>
              <a:rPr lang="en-US" dirty="0" smtClean="0">
                <a:hlinkClick r:id="rId2" action="ppaction://hlinksldjump"/>
              </a:rPr>
              <a:t>Work with them</a:t>
            </a:r>
            <a:endParaRPr lang="en-US" dirty="0" smtClean="0"/>
          </a:p>
          <a:p>
            <a:pPr marL="457200" indent="-457200">
              <a:buFont typeface="+mj-lt"/>
              <a:buAutoNum type="alphaUcPeriod"/>
            </a:pPr>
            <a:r>
              <a:rPr lang="en-US" dirty="0" smtClean="0">
                <a:hlinkClick r:id="rId3" action="ppaction://hlinksldjump"/>
              </a:rPr>
              <a:t>Form a study group</a:t>
            </a:r>
            <a:endParaRPr lang="en-US" dirty="0" smtClean="0"/>
          </a:p>
          <a:p>
            <a:pPr marL="457200" indent="-457200">
              <a:buFont typeface="+mj-lt"/>
              <a:buAutoNum type="alphaUcPeriod"/>
            </a:pPr>
            <a:r>
              <a:rPr lang="en-US" dirty="0" smtClean="0">
                <a:hlinkClick r:id="rId4" action="ppaction://hlinksldjump"/>
              </a:rPr>
              <a:t>This is not a </a:t>
            </a:r>
            <a:r>
              <a:rPr lang="en-US" dirty="0" err="1" smtClean="0">
                <a:hlinkClick r:id="rId4" action="ppaction://hlinksldjump"/>
              </a:rPr>
              <a:t>notetaker</a:t>
            </a:r>
            <a:r>
              <a:rPr lang="en-US" dirty="0" smtClean="0">
                <a:hlinkClick r:id="rId4" action="ppaction://hlinksldjump"/>
              </a:rPr>
              <a:t> responsibility</a:t>
            </a:r>
            <a:endParaRPr lang="en-US" dirty="0"/>
          </a:p>
        </p:txBody>
      </p:sp>
    </p:spTree>
    <p:extLst>
      <p:ext uri="{BB962C8B-B14F-4D97-AF65-F5344CB8AC3E}">
        <p14:creationId xmlns:p14="http://schemas.microsoft.com/office/powerpoint/2010/main" val="258736019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hlinkClick r:id="rId2" action="ppaction://hlinksldjump"/>
              </a:rPr>
              <a:t>Incorrect</a:t>
            </a:r>
            <a:endParaRPr lang="en-US" dirty="0"/>
          </a:p>
        </p:txBody>
      </p:sp>
    </p:spTree>
    <p:extLst>
      <p:ext uri="{BB962C8B-B14F-4D97-AF65-F5344CB8AC3E}">
        <p14:creationId xmlns:p14="http://schemas.microsoft.com/office/powerpoint/2010/main" val="295204523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Q1. Why does Disability support services provide </a:t>
            </a:r>
            <a:r>
              <a:rPr lang="en-US" dirty="0" err="1" smtClean="0"/>
              <a:t>notetakers</a:t>
            </a:r>
            <a:r>
              <a:rPr lang="en-US" dirty="0" smtClean="0"/>
              <a:t> to students with disabilities?</a:t>
            </a:r>
            <a:endParaRPr lang="en-US" dirty="0"/>
          </a:p>
        </p:txBody>
      </p:sp>
      <p:sp>
        <p:nvSpPr>
          <p:cNvPr id="3" name="Content Placeholder 2"/>
          <p:cNvSpPr>
            <a:spLocks noGrp="1"/>
          </p:cNvSpPr>
          <p:nvPr>
            <p:ph idx="1"/>
          </p:nvPr>
        </p:nvSpPr>
        <p:spPr/>
        <p:txBody>
          <a:bodyPr/>
          <a:lstStyle/>
          <a:p>
            <a:pPr marL="457200" indent="-457200">
              <a:buFont typeface="+mj-lt"/>
              <a:buAutoNum type="alphaUcPeriod"/>
            </a:pPr>
            <a:r>
              <a:rPr lang="en-US" dirty="0" smtClean="0">
                <a:solidFill>
                  <a:srgbClr val="BC658E"/>
                </a:solidFill>
                <a:hlinkClick r:id="rId2" action="ppaction://hlinksldjump"/>
              </a:rPr>
              <a:t>So the DSS </a:t>
            </a:r>
            <a:r>
              <a:rPr lang="en-US" dirty="0">
                <a:solidFill>
                  <a:srgbClr val="BC658E"/>
                </a:solidFill>
                <a:hlinkClick r:id="rId2" action="ppaction://hlinksldjump"/>
              </a:rPr>
              <a:t>student</a:t>
            </a:r>
            <a:r>
              <a:rPr lang="en-US" dirty="0" smtClean="0">
                <a:solidFill>
                  <a:srgbClr val="BC658E"/>
                </a:solidFill>
                <a:hlinkClick r:id="rId2" action="ppaction://hlinksldjump"/>
              </a:rPr>
              <a:t> does not have to attend the class</a:t>
            </a:r>
            <a:endParaRPr lang="en-US" dirty="0" smtClean="0">
              <a:solidFill>
                <a:srgbClr val="BC658E"/>
              </a:solidFill>
            </a:endParaRPr>
          </a:p>
          <a:p>
            <a:pPr marL="457200" indent="-457200">
              <a:buFont typeface="+mj-lt"/>
              <a:buAutoNum type="alphaUcPeriod"/>
            </a:pPr>
            <a:r>
              <a:rPr lang="en-US" dirty="0" smtClean="0">
                <a:solidFill>
                  <a:srgbClr val="BC658E"/>
                </a:solidFill>
                <a:hlinkClick r:id="rId3" action="ppaction://hlinksldjump"/>
              </a:rPr>
              <a:t>To help them have a copy of notes that they cannot make because of their disability</a:t>
            </a:r>
            <a:endParaRPr lang="en-US" dirty="0" smtClean="0">
              <a:solidFill>
                <a:srgbClr val="BC658E"/>
              </a:solidFill>
            </a:endParaRPr>
          </a:p>
          <a:p>
            <a:pPr marL="457200" indent="-457200">
              <a:buFont typeface="+mj-lt"/>
              <a:buAutoNum type="alphaUcPeriod"/>
            </a:pPr>
            <a:r>
              <a:rPr lang="en-US" dirty="0" smtClean="0">
                <a:solidFill>
                  <a:srgbClr val="BC658E"/>
                </a:solidFill>
                <a:hlinkClick r:id="rId4" action="ppaction://hlinksldjump"/>
              </a:rPr>
              <a:t>To see how many kind able-bodied students will give DSS students a break</a:t>
            </a:r>
            <a:endParaRPr lang="en-US" dirty="0">
              <a:solidFill>
                <a:srgbClr val="BC658E"/>
              </a:solidFill>
            </a:endParaRPr>
          </a:p>
        </p:txBody>
      </p:sp>
    </p:spTree>
    <p:extLst>
      <p:ext uri="{BB962C8B-B14F-4D97-AF65-F5344CB8AC3E}">
        <p14:creationId xmlns:p14="http://schemas.microsoft.com/office/powerpoint/2010/main" val="315720166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hlinkClick r:id="rId2" action="ppaction://hlinksldjump"/>
              </a:rPr>
              <a:t>Incorrect</a:t>
            </a:r>
            <a:endParaRPr lang="en-US" dirty="0"/>
          </a:p>
        </p:txBody>
      </p:sp>
    </p:spTree>
    <p:extLst>
      <p:ext uri="{BB962C8B-B14F-4D97-AF65-F5344CB8AC3E}">
        <p14:creationId xmlns:p14="http://schemas.microsoft.com/office/powerpoint/2010/main" val="36019490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hlinkClick r:id="rId2" action="ppaction://hlinksldjump"/>
              </a:rPr>
              <a:t>Correct</a:t>
            </a:r>
            <a:endParaRPr lang="en-US" dirty="0"/>
          </a:p>
        </p:txBody>
      </p:sp>
    </p:spTree>
    <p:extLst>
      <p:ext uri="{BB962C8B-B14F-4D97-AF65-F5344CB8AC3E}">
        <p14:creationId xmlns:p14="http://schemas.microsoft.com/office/powerpoint/2010/main" val="88272071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Q6. I know who the DSS student is, and they are not showing up for class</a:t>
            </a:r>
            <a:endParaRPr lang="en-US" dirty="0"/>
          </a:p>
        </p:txBody>
      </p:sp>
      <p:sp>
        <p:nvSpPr>
          <p:cNvPr id="3" name="Content Placeholder 2"/>
          <p:cNvSpPr>
            <a:spLocks noGrp="1"/>
          </p:cNvSpPr>
          <p:nvPr>
            <p:ph idx="1"/>
          </p:nvPr>
        </p:nvSpPr>
        <p:spPr/>
        <p:txBody>
          <a:bodyPr/>
          <a:lstStyle/>
          <a:p>
            <a:pPr marL="457200" indent="-457200">
              <a:buFont typeface="+mj-lt"/>
              <a:buAutoNum type="alphaUcPeriod"/>
            </a:pPr>
            <a:r>
              <a:rPr lang="en-US" dirty="0" smtClean="0">
                <a:hlinkClick r:id="rId2" action="ppaction://hlinksldjump"/>
              </a:rPr>
              <a:t>Give them notes anyway</a:t>
            </a:r>
            <a:endParaRPr lang="en-US" dirty="0" smtClean="0"/>
          </a:p>
          <a:p>
            <a:pPr marL="457200" indent="-457200">
              <a:buFont typeface="+mj-lt"/>
              <a:buAutoNum type="alphaUcPeriod"/>
            </a:pPr>
            <a:r>
              <a:rPr lang="en-US" dirty="0" smtClean="0">
                <a:hlinkClick r:id="rId3" action="ppaction://hlinksldjump"/>
              </a:rPr>
              <a:t>Bring notes to DSS and inform us that the student was not in class the day the notes were made.</a:t>
            </a:r>
            <a:endParaRPr lang="en-US" dirty="0"/>
          </a:p>
        </p:txBody>
      </p:sp>
    </p:spTree>
    <p:extLst>
      <p:ext uri="{BB962C8B-B14F-4D97-AF65-F5344CB8AC3E}">
        <p14:creationId xmlns:p14="http://schemas.microsoft.com/office/powerpoint/2010/main" val="238987075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hlinkClick r:id="rId2" action="ppaction://hlinksldjump"/>
              </a:rPr>
              <a:t>Incorrect</a:t>
            </a:r>
            <a:endParaRPr lang="en-US" dirty="0"/>
          </a:p>
        </p:txBody>
      </p:sp>
    </p:spTree>
    <p:extLst>
      <p:ext uri="{BB962C8B-B14F-4D97-AF65-F5344CB8AC3E}">
        <p14:creationId xmlns:p14="http://schemas.microsoft.com/office/powerpoint/2010/main" val="499240513"/>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hlinkClick r:id="rId2" action="ppaction://hlinksldjump"/>
              </a:rPr>
              <a:t>Correct</a:t>
            </a:r>
            <a:endParaRPr lang="en-US" dirty="0"/>
          </a:p>
        </p:txBody>
      </p:sp>
    </p:spTree>
    <p:extLst>
      <p:ext uri="{BB962C8B-B14F-4D97-AF65-F5344CB8AC3E}">
        <p14:creationId xmlns:p14="http://schemas.microsoft.com/office/powerpoint/2010/main" val="105385549"/>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Q7. It’s good to put the course and date at the top of </a:t>
            </a:r>
            <a:r>
              <a:rPr lang="en-US" dirty="0" err="1" smtClean="0"/>
              <a:t>everyday’s</a:t>
            </a:r>
            <a:r>
              <a:rPr lang="en-US" dirty="0" smtClean="0"/>
              <a:t> notes</a:t>
            </a:r>
            <a:endParaRPr lang="en-US" dirty="0"/>
          </a:p>
        </p:txBody>
      </p:sp>
      <p:sp>
        <p:nvSpPr>
          <p:cNvPr id="3" name="Content Placeholder 2"/>
          <p:cNvSpPr>
            <a:spLocks noGrp="1"/>
          </p:cNvSpPr>
          <p:nvPr>
            <p:ph idx="1"/>
          </p:nvPr>
        </p:nvSpPr>
        <p:spPr/>
        <p:txBody>
          <a:bodyPr/>
          <a:lstStyle/>
          <a:p>
            <a:r>
              <a:rPr lang="en-US" dirty="0" smtClean="0">
                <a:hlinkClick r:id="rId2" action="ppaction://hlinksldjump"/>
              </a:rPr>
              <a:t>True</a:t>
            </a:r>
            <a:endParaRPr lang="en-US" dirty="0" smtClean="0"/>
          </a:p>
          <a:p>
            <a:r>
              <a:rPr lang="en-US" dirty="0" smtClean="0">
                <a:hlinkClick r:id="rId3" action="ppaction://hlinksldjump"/>
              </a:rPr>
              <a:t>False</a:t>
            </a:r>
            <a:endParaRPr lang="en-US" dirty="0" smtClean="0"/>
          </a:p>
        </p:txBody>
      </p:sp>
    </p:spTree>
    <p:extLst>
      <p:ext uri="{BB962C8B-B14F-4D97-AF65-F5344CB8AC3E}">
        <p14:creationId xmlns:p14="http://schemas.microsoft.com/office/powerpoint/2010/main" val="1512131528"/>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hlinkClick r:id="rId2" action="ppaction://hlinksldjump"/>
              </a:rPr>
              <a:t>Incorrect</a:t>
            </a:r>
            <a:endParaRPr lang="en-US" dirty="0"/>
          </a:p>
        </p:txBody>
      </p:sp>
    </p:spTree>
    <p:extLst>
      <p:ext uri="{BB962C8B-B14F-4D97-AF65-F5344CB8AC3E}">
        <p14:creationId xmlns:p14="http://schemas.microsoft.com/office/powerpoint/2010/main" val="3909619747"/>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hlinkClick r:id="rId2" action="ppaction://hlinksldjump"/>
              </a:rPr>
              <a:t>Correct</a:t>
            </a:r>
            <a:endParaRPr lang="en-US" dirty="0"/>
          </a:p>
        </p:txBody>
      </p:sp>
    </p:spTree>
    <p:extLst>
      <p:ext uri="{BB962C8B-B14F-4D97-AF65-F5344CB8AC3E}">
        <p14:creationId xmlns:p14="http://schemas.microsoft.com/office/powerpoint/2010/main" val="2739173416"/>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Q8. All notes must be typed</a:t>
            </a:r>
            <a:endParaRPr lang="en-US" dirty="0"/>
          </a:p>
        </p:txBody>
      </p:sp>
      <p:sp>
        <p:nvSpPr>
          <p:cNvPr id="3" name="Content Placeholder 2"/>
          <p:cNvSpPr>
            <a:spLocks noGrp="1"/>
          </p:cNvSpPr>
          <p:nvPr>
            <p:ph idx="1"/>
          </p:nvPr>
        </p:nvSpPr>
        <p:spPr/>
        <p:txBody>
          <a:bodyPr/>
          <a:lstStyle/>
          <a:p>
            <a:r>
              <a:rPr lang="en-US" dirty="0" smtClean="0">
                <a:hlinkClick r:id="rId2" action="ppaction://hlinksldjump"/>
              </a:rPr>
              <a:t>True</a:t>
            </a:r>
            <a:endParaRPr lang="en-US" dirty="0" smtClean="0"/>
          </a:p>
          <a:p>
            <a:r>
              <a:rPr lang="en-US" dirty="0" smtClean="0">
                <a:hlinkClick r:id="rId3" action="ppaction://hlinksldjump"/>
              </a:rPr>
              <a:t>False</a:t>
            </a:r>
            <a:endParaRPr lang="en-US" dirty="0"/>
          </a:p>
        </p:txBody>
      </p:sp>
    </p:spTree>
    <p:extLst>
      <p:ext uri="{BB962C8B-B14F-4D97-AF65-F5344CB8AC3E}">
        <p14:creationId xmlns:p14="http://schemas.microsoft.com/office/powerpoint/2010/main" val="3632640064"/>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hlinkClick r:id="rId2" action="ppaction://hlinksldjump"/>
              </a:rPr>
              <a:t>Incorrect</a:t>
            </a:r>
            <a:endParaRPr lang="en-US" dirty="0" smtClean="0"/>
          </a:p>
          <a:p>
            <a:r>
              <a:rPr lang="en-US" dirty="0" smtClean="0"/>
              <a:t>Typed notes are nice, but not required. Legible notes are required! Please also think about making sure to use print instead of cursive, as cursive can be hard to read for some disabilities.</a:t>
            </a:r>
            <a:endParaRPr lang="en-US" dirty="0"/>
          </a:p>
        </p:txBody>
      </p:sp>
    </p:spTree>
    <p:extLst>
      <p:ext uri="{BB962C8B-B14F-4D97-AF65-F5344CB8AC3E}">
        <p14:creationId xmlns:p14="http://schemas.microsoft.com/office/powerpoint/2010/main" val="242877430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sz="half" idx="1"/>
          </p:nvPr>
        </p:nvSpPr>
        <p:spPr/>
        <p:txBody>
          <a:bodyPr/>
          <a:lstStyle/>
          <a:p>
            <a:r>
              <a:rPr lang="en-US" dirty="0" smtClean="0">
                <a:hlinkClick r:id="rId2" action="ppaction://hlinksldjump"/>
              </a:rPr>
              <a:t>Incorrect</a:t>
            </a:r>
            <a:endParaRPr lang="en-US" dirty="0"/>
          </a:p>
        </p:txBody>
      </p:sp>
    </p:spTree>
    <p:extLst>
      <p:ext uri="{BB962C8B-B14F-4D97-AF65-F5344CB8AC3E}">
        <p14:creationId xmlns:p14="http://schemas.microsoft.com/office/powerpoint/2010/main" val="1670774264"/>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hlinkClick r:id="rId2" action="ppaction://hlinksldjump"/>
              </a:rPr>
              <a:t>Correct</a:t>
            </a:r>
            <a:endParaRPr lang="en-US" dirty="0" smtClean="0"/>
          </a:p>
          <a:p>
            <a:r>
              <a:rPr lang="en-US" dirty="0"/>
              <a:t>Please also think about making sure to use print instead of cursive, as cursive can be hard to read for some disabilities.</a:t>
            </a:r>
            <a:endParaRPr lang="en-US" dirty="0" smtClean="0"/>
          </a:p>
          <a:p>
            <a:endParaRPr lang="en-US" dirty="0"/>
          </a:p>
        </p:txBody>
      </p:sp>
    </p:spTree>
    <p:extLst>
      <p:ext uri="{BB962C8B-B14F-4D97-AF65-F5344CB8AC3E}">
        <p14:creationId xmlns:p14="http://schemas.microsoft.com/office/powerpoint/2010/main" val="1878152732"/>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Q9. Which one is </a:t>
            </a:r>
            <a:r>
              <a:rPr lang="en-US" u="sng" dirty="0" smtClean="0"/>
              <a:t>not</a:t>
            </a:r>
            <a:r>
              <a:rPr lang="en-US" dirty="0" smtClean="0"/>
              <a:t> a good notetaking strategy</a:t>
            </a:r>
            <a:endParaRPr lang="en-US" dirty="0"/>
          </a:p>
        </p:txBody>
      </p:sp>
      <p:sp>
        <p:nvSpPr>
          <p:cNvPr id="3" name="Content Placeholder 2"/>
          <p:cNvSpPr>
            <a:spLocks noGrp="1"/>
          </p:cNvSpPr>
          <p:nvPr>
            <p:ph idx="1"/>
          </p:nvPr>
        </p:nvSpPr>
        <p:spPr/>
        <p:txBody>
          <a:bodyPr/>
          <a:lstStyle/>
          <a:p>
            <a:pPr marL="457200" indent="-457200">
              <a:buFont typeface="+mj-lt"/>
              <a:buAutoNum type="alphaUcPeriod"/>
            </a:pPr>
            <a:r>
              <a:rPr lang="en-US" dirty="0">
                <a:hlinkClick r:id="rId2" action="ppaction://hlinksldjump"/>
              </a:rPr>
              <a:t>For slideshows, the student can read what is on the slide, write down what the professor says that isn’t written on a slide, note what slide the notes are from</a:t>
            </a:r>
            <a:endParaRPr lang="en-US" dirty="0"/>
          </a:p>
          <a:p>
            <a:pPr marL="457200" indent="-457200">
              <a:buFont typeface="+mj-lt"/>
              <a:buAutoNum type="alphaUcPeriod"/>
            </a:pPr>
            <a:r>
              <a:rPr lang="en-US" dirty="0">
                <a:hlinkClick r:id="rId3" action="ppaction://hlinksldjump"/>
              </a:rPr>
              <a:t>Completely write out the meaning of an abbreviation the first time you use </a:t>
            </a:r>
            <a:r>
              <a:rPr lang="en-US" dirty="0" smtClean="0">
                <a:hlinkClick r:id="rId3" action="ppaction://hlinksldjump"/>
              </a:rPr>
              <a:t>it</a:t>
            </a:r>
            <a:endParaRPr lang="en-US" dirty="0" smtClean="0"/>
          </a:p>
          <a:p>
            <a:pPr marL="457200" indent="-457200">
              <a:buFont typeface="+mj-lt"/>
              <a:buAutoNum type="alphaUcPeriod"/>
            </a:pPr>
            <a:r>
              <a:rPr lang="en-US" dirty="0" smtClean="0">
                <a:hlinkClick r:id="rId4" action="ppaction://hlinksldjump"/>
              </a:rPr>
              <a:t>Put your own opinions down</a:t>
            </a:r>
            <a:endParaRPr lang="en-US" dirty="0" smtClean="0"/>
          </a:p>
          <a:p>
            <a:pPr marL="457200" indent="-457200">
              <a:buFont typeface="+mj-lt"/>
              <a:buAutoNum type="alphaUcPeriod"/>
            </a:pPr>
            <a:r>
              <a:rPr lang="en-US" dirty="0" smtClean="0">
                <a:hlinkClick r:id="rId5" action="ppaction://hlinksldjump"/>
              </a:rPr>
              <a:t>Writing down due dates and exam dates mentioned during class</a:t>
            </a:r>
            <a:endParaRPr lang="en-US" dirty="0"/>
          </a:p>
          <a:p>
            <a:pPr marL="0" indent="0">
              <a:buNone/>
            </a:pPr>
            <a:endParaRPr lang="en-US" dirty="0"/>
          </a:p>
        </p:txBody>
      </p:sp>
    </p:spTree>
    <p:extLst>
      <p:ext uri="{BB962C8B-B14F-4D97-AF65-F5344CB8AC3E}">
        <p14:creationId xmlns:p14="http://schemas.microsoft.com/office/powerpoint/2010/main" val="4073132999"/>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hlinkClick r:id="rId2" action="ppaction://hlinksldjump"/>
              </a:rPr>
              <a:t>Anything that a professor says or writes that is not on a </a:t>
            </a:r>
            <a:r>
              <a:rPr lang="en-US" dirty="0" err="1" smtClean="0">
                <a:hlinkClick r:id="rId2" action="ppaction://hlinksldjump"/>
              </a:rPr>
              <a:t>powerpoint</a:t>
            </a:r>
            <a:r>
              <a:rPr lang="en-US" dirty="0" smtClean="0">
                <a:hlinkClick r:id="rId2" action="ppaction://hlinksldjump"/>
              </a:rPr>
              <a:t> is information that the </a:t>
            </a:r>
            <a:r>
              <a:rPr lang="en-US" dirty="0" err="1" smtClean="0">
                <a:hlinkClick r:id="rId2" action="ppaction://hlinksldjump"/>
              </a:rPr>
              <a:t>notetaker</a:t>
            </a:r>
            <a:r>
              <a:rPr lang="en-US" dirty="0" smtClean="0">
                <a:hlinkClick r:id="rId2" action="ppaction://hlinksldjump"/>
              </a:rPr>
              <a:t> needs to take down</a:t>
            </a:r>
            <a:endParaRPr lang="en-US" dirty="0"/>
          </a:p>
        </p:txBody>
      </p:sp>
    </p:spTree>
    <p:extLst>
      <p:ext uri="{BB962C8B-B14F-4D97-AF65-F5344CB8AC3E}">
        <p14:creationId xmlns:p14="http://schemas.microsoft.com/office/powerpoint/2010/main" val="1615315189"/>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hlinkClick r:id="rId2" action="ppaction://hlinksldjump"/>
              </a:rPr>
              <a:t>We all might look back at notes and wonder what an acronym might stand for, helpful to write it out in the notes for you and the DSS student</a:t>
            </a:r>
            <a:endParaRPr lang="en-US" dirty="0"/>
          </a:p>
        </p:txBody>
      </p:sp>
    </p:spTree>
    <p:extLst>
      <p:ext uri="{BB962C8B-B14F-4D97-AF65-F5344CB8AC3E}">
        <p14:creationId xmlns:p14="http://schemas.microsoft.com/office/powerpoint/2010/main" val="1199172120"/>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hlinkClick r:id="rId2" action="ppaction://hlinksldjump"/>
              </a:rPr>
              <a:t>Any due dates or exam dates are helpful for both of you to know and worthy of your notes. Especially if it is a change from the syllabus!</a:t>
            </a:r>
            <a:endParaRPr lang="en-US" dirty="0"/>
          </a:p>
        </p:txBody>
      </p:sp>
    </p:spTree>
    <p:extLst>
      <p:ext uri="{BB962C8B-B14F-4D97-AF65-F5344CB8AC3E}">
        <p14:creationId xmlns:p14="http://schemas.microsoft.com/office/powerpoint/2010/main" val="105515688"/>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Correct! </a:t>
            </a:r>
          </a:p>
          <a:p>
            <a:r>
              <a:rPr lang="en-US" dirty="0" smtClean="0"/>
              <a:t>The student needs to know only what the professor presents to the class and not confuse your ideas with the professor’s ideas. They need to form their own opinions.</a:t>
            </a:r>
            <a:endParaRPr lang="en-US" dirty="0"/>
          </a:p>
        </p:txBody>
      </p:sp>
    </p:spTree>
    <p:extLst>
      <p:ext uri="{BB962C8B-B14F-4D97-AF65-F5344CB8AC3E}">
        <p14:creationId xmlns:p14="http://schemas.microsoft.com/office/powerpoint/2010/main" val="4275306410"/>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Thanks for being a </a:t>
            </a:r>
            <a:r>
              <a:rPr lang="en-US" dirty="0" err="1" smtClean="0"/>
              <a:t>notetaker</a:t>
            </a:r>
            <a:r>
              <a:rPr lang="en-US" dirty="0" smtClean="0"/>
              <a:t>!</a:t>
            </a:r>
            <a:endParaRPr lang="en-US" dirty="0"/>
          </a:p>
        </p:txBody>
      </p:sp>
    </p:spTree>
    <p:extLst>
      <p:ext uri="{BB962C8B-B14F-4D97-AF65-F5344CB8AC3E}">
        <p14:creationId xmlns:p14="http://schemas.microsoft.com/office/powerpoint/2010/main" val="8442964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sz="half" idx="1"/>
          </p:nvPr>
        </p:nvSpPr>
        <p:spPr/>
        <p:txBody>
          <a:bodyPr/>
          <a:lstStyle/>
          <a:p>
            <a:r>
              <a:rPr lang="en-US" dirty="0" smtClean="0">
                <a:hlinkClick r:id="rId2" action="ppaction://hlinksldjump"/>
              </a:rPr>
              <a:t>Incorrect</a:t>
            </a:r>
            <a:endParaRPr lang="en-US" dirty="0"/>
          </a:p>
        </p:txBody>
      </p:sp>
    </p:spTree>
    <p:extLst>
      <p:ext uri="{BB962C8B-B14F-4D97-AF65-F5344CB8AC3E}">
        <p14:creationId xmlns:p14="http://schemas.microsoft.com/office/powerpoint/2010/main" val="235717512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nvPr>
        </p:nvSpPr>
        <p:spPr/>
        <p:txBody>
          <a:bodyPr/>
          <a:lstStyle/>
          <a:p>
            <a:r>
              <a:rPr lang="en-US" dirty="0" smtClean="0">
                <a:hlinkClick r:id="rId2" action="ppaction://hlinksldjump"/>
              </a:rPr>
              <a:t>Correct</a:t>
            </a:r>
            <a:endParaRPr lang="en-US" dirty="0"/>
          </a:p>
        </p:txBody>
      </p:sp>
    </p:spTree>
    <p:extLst>
      <p:ext uri="{BB962C8B-B14F-4D97-AF65-F5344CB8AC3E}">
        <p14:creationId xmlns:p14="http://schemas.microsoft.com/office/powerpoint/2010/main" val="167083129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Q2. Where do I bring my notes</a:t>
            </a:r>
            <a:endParaRPr lang="en-US" dirty="0"/>
          </a:p>
        </p:txBody>
      </p:sp>
      <p:sp>
        <p:nvSpPr>
          <p:cNvPr id="3" name="Content Placeholder 2"/>
          <p:cNvSpPr>
            <a:spLocks noGrp="1"/>
          </p:cNvSpPr>
          <p:nvPr>
            <p:ph idx="1"/>
          </p:nvPr>
        </p:nvSpPr>
        <p:spPr/>
        <p:txBody>
          <a:bodyPr/>
          <a:lstStyle/>
          <a:p>
            <a:pPr marL="457200" indent="-457200">
              <a:buFont typeface="+mj-lt"/>
              <a:buAutoNum type="alphaUcPeriod"/>
            </a:pPr>
            <a:r>
              <a:rPr lang="en-US" dirty="0" smtClean="0">
                <a:hlinkClick r:id="rId2" action="ppaction://hlinksldjump"/>
              </a:rPr>
              <a:t>The DSS student comes to me to get them</a:t>
            </a:r>
            <a:endParaRPr lang="en-US" dirty="0" smtClean="0"/>
          </a:p>
          <a:p>
            <a:pPr marL="457200" indent="-457200">
              <a:buFont typeface="+mj-lt"/>
              <a:buAutoNum type="alphaUcPeriod"/>
            </a:pPr>
            <a:r>
              <a:rPr lang="en-US" dirty="0" smtClean="0">
                <a:hlinkClick r:id="rId3" action="ppaction://hlinksldjump"/>
              </a:rPr>
              <a:t>Leave them with the professor</a:t>
            </a:r>
            <a:endParaRPr lang="en-US" dirty="0" smtClean="0"/>
          </a:p>
          <a:p>
            <a:pPr marL="457200" indent="-457200">
              <a:buFont typeface="+mj-lt"/>
              <a:buAutoNum type="alphaUcPeriod"/>
            </a:pPr>
            <a:r>
              <a:rPr lang="en-US" dirty="0" smtClean="0">
                <a:hlinkClick r:id="rId4" action="ppaction://hlinksldjump"/>
              </a:rPr>
              <a:t>Bring my notes to the DSS office to copy and leave to the DSS student</a:t>
            </a:r>
            <a:endParaRPr lang="en-US" dirty="0"/>
          </a:p>
        </p:txBody>
      </p:sp>
    </p:spTree>
    <p:extLst>
      <p:ext uri="{BB962C8B-B14F-4D97-AF65-F5344CB8AC3E}">
        <p14:creationId xmlns:p14="http://schemas.microsoft.com/office/powerpoint/2010/main" val="355682269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sz="half" idx="1"/>
          </p:nvPr>
        </p:nvSpPr>
        <p:spPr/>
        <p:txBody>
          <a:bodyPr/>
          <a:lstStyle/>
          <a:p>
            <a:r>
              <a:rPr lang="en-US" dirty="0" smtClean="0">
                <a:hlinkClick r:id="rId2" action="ppaction://hlinksldjump"/>
              </a:rPr>
              <a:t>Incorrect</a:t>
            </a:r>
            <a:endParaRPr lang="en-US" dirty="0"/>
          </a:p>
        </p:txBody>
      </p:sp>
    </p:spTree>
    <p:extLst>
      <p:ext uri="{BB962C8B-B14F-4D97-AF65-F5344CB8AC3E}">
        <p14:creationId xmlns:p14="http://schemas.microsoft.com/office/powerpoint/2010/main" val="329212960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sz="half" idx="1"/>
          </p:nvPr>
        </p:nvSpPr>
        <p:spPr/>
        <p:txBody>
          <a:bodyPr/>
          <a:lstStyle/>
          <a:p>
            <a:r>
              <a:rPr lang="en-US" dirty="0" smtClean="0">
                <a:hlinkClick r:id="rId2" action="ppaction://hlinksldjump"/>
              </a:rPr>
              <a:t>Incorrect</a:t>
            </a:r>
            <a:endParaRPr lang="en-US" dirty="0"/>
          </a:p>
        </p:txBody>
      </p:sp>
    </p:spTree>
    <p:extLst>
      <p:ext uri="{BB962C8B-B14F-4D97-AF65-F5344CB8AC3E}">
        <p14:creationId xmlns:p14="http://schemas.microsoft.com/office/powerpoint/2010/main" val="414449086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nvPr>
        </p:nvSpPr>
        <p:spPr/>
        <p:txBody>
          <a:bodyPr/>
          <a:lstStyle/>
          <a:p>
            <a:r>
              <a:rPr lang="en-US" dirty="0" smtClean="0">
                <a:hlinkClick r:id="rId2" action="ppaction://hlinksldjump"/>
              </a:rPr>
              <a:t>Correct, also the DSS student may make other arrangements, like email, if you both are willing</a:t>
            </a:r>
            <a:endParaRPr lang="en-US" dirty="0"/>
          </a:p>
        </p:txBody>
      </p:sp>
    </p:spTree>
    <p:extLst>
      <p:ext uri="{BB962C8B-B14F-4D97-AF65-F5344CB8AC3E}">
        <p14:creationId xmlns:p14="http://schemas.microsoft.com/office/powerpoint/2010/main" val="2667220962"/>
      </p:ext>
    </p:extLst>
  </p:cSld>
  <p:clrMapOvr>
    <a:masterClrMapping/>
  </p:clrMapOvr>
  <p:timing>
    <p:tnLst>
      <p:par>
        <p:cTn id="1" dur="indefinite" restart="never" nodeType="tmRoot"/>
      </p:par>
    </p:tnLst>
  </p:timing>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TM10001114[[fn=Gallery]]</Template>
  <TotalTime>262</TotalTime>
  <Words>529</Words>
  <Application>Microsoft Office PowerPoint</Application>
  <PresentationFormat>Widescreen</PresentationFormat>
  <Paragraphs>65</Paragraphs>
  <Slides>36</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36</vt:i4>
      </vt:variant>
    </vt:vector>
  </HeadingPairs>
  <TitlesOfParts>
    <vt:vector size="39" baseType="lpstr">
      <vt:lpstr>Arial</vt:lpstr>
      <vt:lpstr>Gill Sans MT</vt:lpstr>
      <vt:lpstr>Gallery</vt:lpstr>
      <vt:lpstr>Notetaker Quiz</vt:lpstr>
      <vt:lpstr>Q1. Why does Disability support services provide notetakers to students with disabilities?</vt:lpstr>
      <vt:lpstr>PowerPoint Presentation</vt:lpstr>
      <vt:lpstr>PowerPoint Presentation</vt:lpstr>
      <vt:lpstr>PowerPoint Presentation</vt:lpstr>
      <vt:lpstr>Q2. Where do I bring my notes</vt:lpstr>
      <vt:lpstr>PowerPoint Presentation</vt:lpstr>
      <vt:lpstr>PowerPoint Presentation</vt:lpstr>
      <vt:lpstr>PowerPoint Presentation</vt:lpstr>
      <vt:lpstr>Q3. how often do I need to turn in notes</vt:lpstr>
      <vt:lpstr>PowerPoint Presentation</vt:lpstr>
      <vt:lpstr>PowerPoint Presentation</vt:lpstr>
      <vt:lpstr>PowerPoint Presentation</vt:lpstr>
      <vt:lpstr>PowerPoint Presentation</vt:lpstr>
      <vt:lpstr>Q4. Information about the DSS student is confidential</vt:lpstr>
      <vt:lpstr>PowerPoint Presentation</vt:lpstr>
      <vt:lpstr>PowerPoint Presentation</vt:lpstr>
      <vt:lpstr>Q5. The DSS student needs tutoring help</vt:lpstr>
      <vt:lpstr>PowerPoint Presentation</vt:lpstr>
      <vt:lpstr>PowerPoint Presentation</vt:lpstr>
      <vt:lpstr>PowerPoint Presentation</vt:lpstr>
      <vt:lpstr>Q6. I know who the DSS student is, and they are not showing up for class</vt:lpstr>
      <vt:lpstr>PowerPoint Presentation</vt:lpstr>
      <vt:lpstr>PowerPoint Presentation</vt:lpstr>
      <vt:lpstr>Q7. It’s good to put the course and date at the top of everyday’s notes</vt:lpstr>
      <vt:lpstr>PowerPoint Presentation</vt:lpstr>
      <vt:lpstr>PowerPoint Presentation</vt:lpstr>
      <vt:lpstr>Q8. All notes must be typed</vt:lpstr>
      <vt:lpstr>PowerPoint Presentation</vt:lpstr>
      <vt:lpstr>PowerPoint Presentation</vt:lpstr>
      <vt:lpstr>Q9. Which one is not a good notetaking strategy</vt:lpstr>
      <vt:lpstr>PowerPoint Presentation</vt:lpstr>
      <vt:lpstr>PowerPoint Presentation</vt:lpstr>
      <vt:lpstr>PowerPoint Presentation</vt:lpstr>
      <vt:lpstr>PowerPoint Presentation</vt:lpstr>
      <vt:lpstr>Thanks for being a notetaker!</vt:lpstr>
    </vt:vector>
  </TitlesOfParts>
  <Company>Montana State University Billings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Notetaker Quiz</dc:title>
  <dc:creator>mandy.madler@msubillings.edu</dc:creator>
  <cp:lastModifiedBy>Madler, Mandy</cp:lastModifiedBy>
  <cp:revision>26</cp:revision>
  <dcterms:created xsi:type="dcterms:W3CDTF">2017-01-24T20:26:29Z</dcterms:created>
  <dcterms:modified xsi:type="dcterms:W3CDTF">2018-01-10T15:43:19Z</dcterms:modified>
</cp:coreProperties>
</file>