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19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2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70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7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85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6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2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1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80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85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1F494-EE09-412F-95C9-DC4C556384FE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D126-AF6D-40FF-BD84-395AA62D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8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jpeg"/><Relationship Id="rId5" Type="http://schemas.microsoft.com/office/2007/relationships/media" Target="../media/media3.mp3"/><Relationship Id="rId10" Type="http://schemas.openxmlformats.org/officeDocument/2006/relationships/image" Target="../media/image2.jpeg"/><Relationship Id="rId4" Type="http://schemas.openxmlformats.org/officeDocument/2006/relationships/audio" Target="../media/media2.mp3"/><Relationship Id="rId9" Type="http://schemas.openxmlformats.org/officeDocument/2006/relationships/hyperlink" Target="../Audacity%20clips/English%20MP3%20format/E%20ES%201.mp3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microsoft.com/office/2007/relationships/media" Target="../media/media29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media30.mp3"/><Relationship Id="rId11" Type="http://schemas.openxmlformats.org/officeDocument/2006/relationships/image" Target="../media/image4.jpeg"/><Relationship Id="rId5" Type="http://schemas.microsoft.com/office/2007/relationships/media" Target="../media/media30.mp3"/><Relationship Id="rId10" Type="http://schemas.openxmlformats.org/officeDocument/2006/relationships/image" Target="../media/image2.jpeg"/><Relationship Id="rId4" Type="http://schemas.openxmlformats.org/officeDocument/2006/relationships/audio" Target="../media/media29.mp3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microsoft.com/office/2007/relationships/media" Target="../media/media3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openxmlformats.org/officeDocument/2006/relationships/image" Target="../media/image4.jpeg"/><Relationship Id="rId5" Type="http://schemas.microsoft.com/office/2007/relationships/media" Target="../media/media33.mp3"/><Relationship Id="rId10" Type="http://schemas.openxmlformats.org/officeDocument/2006/relationships/image" Target="../media/image2.jpeg"/><Relationship Id="rId4" Type="http://schemas.openxmlformats.org/officeDocument/2006/relationships/audio" Target="../media/media32.mp3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microsoft.com/office/2007/relationships/media" Target="../media/media3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11" Type="http://schemas.openxmlformats.org/officeDocument/2006/relationships/image" Target="../media/image4.jpeg"/><Relationship Id="rId5" Type="http://schemas.microsoft.com/office/2007/relationships/media" Target="../media/media36.mp3"/><Relationship Id="rId10" Type="http://schemas.openxmlformats.org/officeDocument/2006/relationships/image" Target="../media/image2.jpeg"/><Relationship Id="rId4" Type="http://schemas.openxmlformats.org/officeDocument/2006/relationships/audio" Target="../media/media35.mp3"/><Relationship Id="rId9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microsoft.com/office/2007/relationships/media" Target="../media/media3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media39.mp3"/><Relationship Id="rId11" Type="http://schemas.openxmlformats.org/officeDocument/2006/relationships/image" Target="../media/image2.jpeg"/><Relationship Id="rId5" Type="http://schemas.microsoft.com/office/2007/relationships/media" Target="../media/media39.mp3"/><Relationship Id="rId10" Type="http://schemas.openxmlformats.org/officeDocument/2006/relationships/image" Target="../media/image4.jpeg"/><Relationship Id="rId4" Type="http://schemas.openxmlformats.org/officeDocument/2006/relationships/audio" Target="../media/media38.mp3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microsoft.com/office/2007/relationships/media" Target="../media/media4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11" Type="http://schemas.openxmlformats.org/officeDocument/2006/relationships/image" Target="../media/image4.jpeg"/><Relationship Id="rId5" Type="http://schemas.microsoft.com/office/2007/relationships/media" Target="../media/media42.mp3"/><Relationship Id="rId10" Type="http://schemas.openxmlformats.org/officeDocument/2006/relationships/image" Target="../media/image2.jpeg"/><Relationship Id="rId4" Type="http://schemas.openxmlformats.org/officeDocument/2006/relationships/audio" Target="../media/media41.mp3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.jpeg"/><Relationship Id="rId5" Type="http://schemas.microsoft.com/office/2007/relationships/media" Target="../media/media6.mp3"/><Relationship Id="rId10" Type="http://schemas.openxmlformats.org/officeDocument/2006/relationships/image" Target="../media/image2.jpeg"/><Relationship Id="rId4" Type="http://schemas.openxmlformats.org/officeDocument/2006/relationships/audio" Target="../media/media5.mp3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.jpeg"/><Relationship Id="rId5" Type="http://schemas.microsoft.com/office/2007/relationships/media" Target="../media/media9.mp3"/><Relationship Id="rId10" Type="http://schemas.openxmlformats.org/officeDocument/2006/relationships/image" Target="../media/image2.jpeg"/><Relationship Id="rId4" Type="http://schemas.openxmlformats.org/officeDocument/2006/relationships/audio" Target="../media/media8.mp3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.jpeg"/><Relationship Id="rId5" Type="http://schemas.microsoft.com/office/2007/relationships/media" Target="../media/media12.mp3"/><Relationship Id="rId10" Type="http://schemas.openxmlformats.org/officeDocument/2006/relationships/image" Target="../media/image2.jpeg"/><Relationship Id="rId4" Type="http://schemas.openxmlformats.org/officeDocument/2006/relationships/audio" Target="../media/media11.mp3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media" Target="../media/media1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4.jpeg"/><Relationship Id="rId5" Type="http://schemas.microsoft.com/office/2007/relationships/media" Target="../media/media15.mp3"/><Relationship Id="rId10" Type="http://schemas.openxmlformats.org/officeDocument/2006/relationships/image" Target="../media/image2.jpeg"/><Relationship Id="rId4" Type="http://schemas.openxmlformats.org/officeDocument/2006/relationships/audio" Target="../media/media14.mp3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1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4.jpeg"/><Relationship Id="rId5" Type="http://schemas.microsoft.com/office/2007/relationships/media" Target="../media/media18.mp3"/><Relationship Id="rId10" Type="http://schemas.openxmlformats.org/officeDocument/2006/relationships/image" Target="../media/image2.jpeg"/><Relationship Id="rId4" Type="http://schemas.openxmlformats.org/officeDocument/2006/relationships/audio" Target="../media/media17.mp3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microsoft.com/office/2007/relationships/media" Target="../media/media2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4.jpeg"/><Relationship Id="rId5" Type="http://schemas.microsoft.com/office/2007/relationships/media" Target="../media/media21.mp3"/><Relationship Id="rId10" Type="http://schemas.openxmlformats.org/officeDocument/2006/relationships/image" Target="../media/image2.jpeg"/><Relationship Id="rId4" Type="http://schemas.openxmlformats.org/officeDocument/2006/relationships/audio" Target="../media/media20.mp3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2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image" Target="../media/image4.jpeg"/><Relationship Id="rId5" Type="http://schemas.microsoft.com/office/2007/relationships/media" Target="../media/media24.mp3"/><Relationship Id="rId10" Type="http://schemas.openxmlformats.org/officeDocument/2006/relationships/image" Target="../media/image2.jpeg"/><Relationship Id="rId4" Type="http://schemas.openxmlformats.org/officeDocument/2006/relationships/audio" Target="../media/media23.mp3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microsoft.com/office/2007/relationships/media" Target="../media/media2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openxmlformats.org/officeDocument/2006/relationships/image" Target="../media/image4.jpeg"/><Relationship Id="rId5" Type="http://schemas.microsoft.com/office/2007/relationships/media" Target="../media/media27.mp3"/><Relationship Id="rId10" Type="http://schemas.openxmlformats.org/officeDocument/2006/relationships/image" Target="../media/image2.jpeg"/><Relationship Id="rId4" Type="http://schemas.openxmlformats.org/officeDocument/2006/relationships/audio" Target="../media/media26.mp3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710" y="44945"/>
            <a:ext cx="9489978" cy="676656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52" y="4556054"/>
            <a:ext cx="436653" cy="294468"/>
          </a:xfrm>
          <a:prstGeom prst="rect">
            <a:avLst/>
          </a:prstGeom>
        </p:spPr>
      </p:pic>
      <p:pic>
        <p:nvPicPr>
          <p:cNvPr id="5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950" y="5120645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472" y="5625686"/>
            <a:ext cx="390121" cy="205327"/>
          </a:xfrm>
          <a:prstGeom prst="rect">
            <a:avLst/>
          </a:prstGeom>
        </p:spPr>
      </p:pic>
      <p:pic>
        <p:nvPicPr>
          <p:cNvPr id="22" name="E E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32688" y="5597259"/>
            <a:ext cx="262180" cy="262180"/>
          </a:xfrm>
          <a:prstGeom prst="rect">
            <a:avLst/>
          </a:prstGeom>
        </p:spPr>
      </p:pic>
      <p:pic>
        <p:nvPicPr>
          <p:cNvPr id="2" name="S ES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29666" y="5197655"/>
            <a:ext cx="134112" cy="134112"/>
          </a:xfrm>
          <a:prstGeom prst="rect">
            <a:avLst/>
          </a:prstGeom>
        </p:spPr>
      </p:pic>
      <p:pic>
        <p:nvPicPr>
          <p:cNvPr id="6" name="R ES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49380" y="4630136"/>
            <a:ext cx="146304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338" y="0"/>
            <a:ext cx="9599112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756" y="2819371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42" y="1952787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02" y="5902707"/>
            <a:ext cx="390121" cy="205327"/>
          </a:xfrm>
          <a:prstGeom prst="rect">
            <a:avLst/>
          </a:prstGeom>
        </p:spPr>
      </p:pic>
      <p:pic>
        <p:nvPicPr>
          <p:cNvPr id="7" name="E E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0756" y="5871051"/>
            <a:ext cx="268637" cy="268637"/>
          </a:xfrm>
          <a:prstGeom prst="rect">
            <a:avLst/>
          </a:prstGeom>
        </p:spPr>
      </p:pic>
      <p:pic>
        <p:nvPicPr>
          <p:cNvPr id="6" name="S ES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5346" y="2841625"/>
            <a:ext cx="219456" cy="219456"/>
          </a:xfrm>
          <a:prstGeom prst="rect">
            <a:avLst/>
          </a:prstGeom>
        </p:spPr>
      </p:pic>
      <p:pic>
        <p:nvPicPr>
          <p:cNvPr id="8" name="R ES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61836" y="1996389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4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387" y="-68015"/>
            <a:ext cx="9726533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28" y="1548510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75" y="1084881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928" y="3155658"/>
            <a:ext cx="390121" cy="205327"/>
          </a:xfrm>
          <a:prstGeom prst="rect">
            <a:avLst/>
          </a:prstGeom>
        </p:spPr>
      </p:pic>
      <p:pic>
        <p:nvPicPr>
          <p:cNvPr id="7" name="E E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7938" y="3155658"/>
            <a:ext cx="191146" cy="191146"/>
          </a:xfrm>
          <a:prstGeom prst="rect">
            <a:avLst/>
          </a:prstGeom>
        </p:spPr>
      </p:pic>
      <p:pic>
        <p:nvPicPr>
          <p:cNvPr id="6" name="S ES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08355" y="1575336"/>
            <a:ext cx="210312" cy="210312"/>
          </a:xfrm>
          <a:prstGeom prst="rect">
            <a:avLst/>
          </a:prstGeom>
        </p:spPr>
      </p:pic>
      <p:pic>
        <p:nvPicPr>
          <p:cNvPr id="8" name="R ES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10569" y="1084881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139" y="0"/>
            <a:ext cx="9486345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257" y="1099060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65" y="804592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303" y="2462085"/>
            <a:ext cx="390121" cy="205327"/>
          </a:xfrm>
          <a:prstGeom prst="rect">
            <a:avLst/>
          </a:prstGeom>
        </p:spPr>
      </p:pic>
      <p:pic>
        <p:nvPicPr>
          <p:cNvPr id="7" name="E ES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21624" y="2418806"/>
            <a:ext cx="222142" cy="222142"/>
          </a:xfrm>
          <a:prstGeom prst="rect">
            <a:avLst/>
          </a:prstGeom>
        </p:spPr>
      </p:pic>
      <p:pic>
        <p:nvPicPr>
          <p:cNvPr id="6" name="S ES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71592" y="1151795"/>
            <a:ext cx="158496" cy="158496"/>
          </a:xfrm>
          <a:prstGeom prst="rect">
            <a:avLst/>
          </a:prstGeom>
        </p:spPr>
      </p:pic>
      <p:pic>
        <p:nvPicPr>
          <p:cNvPr id="8" name="R ES 1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4743" y="872578"/>
            <a:ext cx="158496" cy="1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85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851" y="0"/>
            <a:ext cx="9569524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32" y="1130056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32" y="2318750"/>
            <a:ext cx="390121" cy="205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826" y="904750"/>
            <a:ext cx="436653" cy="294468"/>
          </a:xfrm>
          <a:prstGeom prst="rect">
            <a:avLst/>
          </a:prstGeom>
        </p:spPr>
      </p:pic>
      <p:pic>
        <p:nvPicPr>
          <p:cNvPr id="7" name="E ES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99857" y="2318750"/>
            <a:ext cx="175647" cy="175647"/>
          </a:xfrm>
          <a:prstGeom prst="rect">
            <a:avLst/>
          </a:prstGeom>
        </p:spPr>
      </p:pic>
      <p:pic>
        <p:nvPicPr>
          <p:cNvPr id="6" name="S ES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99857" y="1170598"/>
            <a:ext cx="182880" cy="182880"/>
          </a:xfrm>
          <a:prstGeom prst="rect">
            <a:avLst/>
          </a:prstGeom>
        </p:spPr>
      </p:pic>
      <p:pic>
        <p:nvPicPr>
          <p:cNvPr id="8" name="R ES 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192" y="1008136"/>
            <a:ext cx="121920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837" y="0"/>
            <a:ext cx="9569524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254" y="2385419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68" y="1317356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68" y="3723468"/>
            <a:ext cx="390121" cy="205327"/>
          </a:xfrm>
          <a:prstGeom prst="rect">
            <a:avLst/>
          </a:prstGeom>
        </p:spPr>
      </p:pic>
      <p:pic>
        <p:nvPicPr>
          <p:cNvPr id="7" name="E E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0691" y="3685355"/>
            <a:ext cx="191146" cy="191146"/>
          </a:xfrm>
          <a:prstGeom prst="rect">
            <a:avLst/>
          </a:prstGeom>
        </p:spPr>
      </p:pic>
      <p:pic>
        <p:nvPicPr>
          <p:cNvPr id="6" name="S ES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15828" y="2416774"/>
            <a:ext cx="182880" cy="182880"/>
          </a:xfrm>
          <a:prstGeom prst="rect">
            <a:avLst/>
          </a:prstGeom>
        </p:spPr>
      </p:pic>
      <p:pic>
        <p:nvPicPr>
          <p:cNvPr id="8" name="R ES 1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24388" y="1349448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8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938" y="0"/>
            <a:ext cx="9569143" cy="6858000"/>
          </a:xfrm>
          <a:prstGeom prst="rect">
            <a:avLst/>
          </a:prstGeom>
        </p:spPr>
      </p:pic>
      <p:pic>
        <p:nvPicPr>
          <p:cNvPr id="6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301" y="1765486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66" y="1348353"/>
            <a:ext cx="436653" cy="29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23" y="3429000"/>
            <a:ext cx="390121" cy="205327"/>
          </a:xfrm>
          <a:prstGeom prst="rect">
            <a:avLst/>
          </a:prstGeom>
        </p:spPr>
      </p:pic>
      <p:pic>
        <p:nvPicPr>
          <p:cNvPr id="10" name="E 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95483" y="3379263"/>
            <a:ext cx="304800" cy="304800"/>
          </a:xfrm>
          <a:prstGeom prst="rect">
            <a:avLst/>
          </a:prstGeom>
        </p:spPr>
      </p:pic>
      <p:pic>
        <p:nvPicPr>
          <p:cNvPr id="3" name="S ES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50347" y="1766597"/>
            <a:ext cx="195072" cy="195072"/>
          </a:xfrm>
          <a:prstGeom prst="rect">
            <a:avLst/>
          </a:prstGeom>
        </p:spPr>
      </p:pic>
      <p:pic>
        <p:nvPicPr>
          <p:cNvPr id="4" name="R ES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44860" y="1391955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42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567" y="0"/>
            <a:ext cx="9607735" cy="6858000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33" y="1486517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38" y="1206227"/>
            <a:ext cx="436653" cy="294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39" y="3429000"/>
            <a:ext cx="390121" cy="205327"/>
          </a:xfrm>
          <a:prstGeom prst="rect">
            <a:avLst/>
          </a:prstGeom>
        </p:spPr>
      </p:pic>
      <p:pic>
        <p:nvPicPr>
          <p:cNvPr id="8" name="E 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90199" y="3379263"/>
            <a:ext cx="304800" cy="304800"/>
          </a:xfrm>
          <a:prstGeom prst="rect">
            <a:avLst/>
          </a:prstGeom>
        </p:spPr>
      </p:pic>
      <p:pic>
        <p:nvPicPr>
          <p:cNvPr id="2" name="S ES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2383" y="1516897"/>
            <a:ext cx="210312" cy="210312"/>
          </a:xfrm>
          <a:prstGeom prst="rect">
            <a:avLst/>
          </a:prstGeom>
        </p:spPr>
      </p:pic>
      <p:pic>
        <p:nvPicPr>
          <p:cNvPr id="7" name="R ES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36032" y="1249829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6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920" y="0"/>
            <a:ext cx="9731830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260" y="2369920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47" y="1596325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260" y="4798478"/>
            <a:ext cx="390121" cy="205327"/>
          </a:xfrm>
          <a:prstGeom prst="rect">
            <a:avLst/>
          </a:prstGeom>
        </p:spPr>
      </p:pic>
      <p:pic>
        <p:nvPicPr>
          <p:cNvPr id="7" name="E E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62277" y="4743575"/>
            <a:ext cx="315132" cy="315132"/>
          </a:xfrm>
          <a:prstGeom prst="rect">
            <a:avLst/>
          </a:prstGeom>
        </p:spPr>
      </p:pic>
      <p:pic>
        <p:nvPicPr>
          <p:cNvPr id="6" name="S ES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0115" y="2392174"/>
            <a:ext cx="219456" cy="219456"/>
          </a:xfrm>
          <a:prstGeom prst="rect">
            <a:avLst/>
          </a:prstGeom>
        </p:spPr>
      </p:pic>
      <p:pic>
        <p:nvPicPr>
          <p:cNvPr id="8" name="R ES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32105" y="1656691"/>
            <a:ext cx="173736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3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840" y="0"/>
            <a:ext cx="9658829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33" y="1904971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37" y="1115878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33" y="3868580"/>
            <a:ext cx="390121" cy="205327"/>
          </a:xfrm>
          <a:prstGeom prst="rect">
            <a:avLst/>
          </a:prstGeom>
        </p:spPr>
      </p:pic>
      <p:pic>
        <p:nvPicPr>
          <p:cNvPr id="7" name="E E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0428" y="3824655"/>
            <a:ext cx="293176" cy="293176"/>
          </a:xfrm>
          <a:prstGeom prst="rect">
            <a:avLst/>
          </a:prstGeom>
        </p:spPr>
      </p:pic>
      <p:pic>
        <p:nvPicPr>
          <p:cNvPr id="6" name="S ES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0428" y="1919605"/>
            <a:ext cx="234696" cy="234696"/>
          </a:xfrm>
          <a:prstGeom prst="rect">
            <a:avLst/>
          </a:prstGeom>
        </p:spPr>
      </p:pic>
      <p:pic>
        <p:nvPicPr>
          <p:cNvPr id="8" name="R ES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86583" y="1194532"/>
            <a:ext cx="137160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0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773" y="0"/>
            <a:ext cx="9616088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749" y="2447412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7" y="1828800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795" y="4953462"/>
            <a:ext cx="390121" cy="205327"/>
          </a:xfrm>
          <a:prstGeom prst="rect">
            <a:avLst/>
          </a:prstGeom>
        </p:spPr>
      </p:pic>
      <p:pic>
        <p:nvPicPr>
          <p:cNvPr id="7" name="E E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1762" y="4953462"/>
            <a:ext cx="253139" cy="253139"/>
          </a:xfrm>
          <a:prstGeom prst="rect">
            <a:avLst/>
          </a:prstGeom>
        </p:spPr>
      </p:pic>
      <p:pic>
        <p:nvPicPr>
          <p:cNvPr id="6" name="S ES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99127" y="2469666"/>
            <a:ext cx="219456" cy="219456"/>
          </a:xfrm>
          <a:prstGeom prst="rect">
            <a:avLst/>
          </a:prstGeom>
        </p:spPr>
      </p:pic>
      <p:pic>
        <p:nvPicPr>
          <p:cNvPr id="8" name="R ES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05893" y="1876974"/>
            <a:ext cx="198120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53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499" y="0"/>
            <a:ext cx="9669113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35" y="3051846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54" y="2185261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35" y="6032716"/>
            <a:ext cx="390121" cy="205327"/>
          </a:xfrm>
          <a:prstGeom prst="rect">
            <a:avLst/>
          </a:prstGeom>
        </p:spPr>
      </p:pic>
      <p:pic>
        <p:nvPicPr>
          <p:cNvPr id="7" name="E E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12679" y="5996540"/>
            <a:ext cx="277678" cy="277678"/>
          </a:xfrm>
          <a:prstGeom prst="rect">
            <a:avLst/>
          </a:prstGeom>
        </p:spPr>
      </p:pic>
      <p:pic>
        <p:nvPicPr>
          <p:cNvPr id="6" name="S ES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12679" y="3078672"/>
            <a:ext cx="210312" cy="210312"/>
          </a:xfrm>
          <a:prstGeom prst="rect">
            <a:avLst/>
          </a:prstGeom>
        </p:spPr>
      </p:pic>
      <p:pic>
        <p:nvPicPr>
          <p:cNvPr id="8" name="R ES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96548" y="2228863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926" y="0"/>
            <a:ext cx="9582338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76" y="1920469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66" y="1348353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22" y="3899576"/>
            <a:ext cx="390121" cy="205327"/>
          </a:xfrm>
          <a:prstGeom prst="rect">
            <a:avLst/>
          </a:prstGeom>
        </p:spPr>
      </p:pic>
      <p:pic>
        <p:nvPicPr>
          <p:cNvPr id="7" name="E ES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8814" y="3825498"/>
            <a:ext cx="284136" cy="284136"/>
          </a:xfrm>
          <a:prstGeom prst="rect">
            <a:avLst/>
          </a:prstGeom>
        </p:spPr>
      </p:pic>
      <p:pic>
        <p:nvPicPr>
          <p:cNvPr id="6" name="S ES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51154" y="1915738"/>
            <a:ext cx="219456" cy="219456"/>
          </a:xfrm>
          <a:prstGeom prst="rect">
            <a:avLst/>
          </a:prstGeom>
        </p:spPr>
      </p:pic>
      <p:pic>
        <p:nvPicPr>
          <p:cNvPr id="8" name="R ES 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0956" y="1398051"/>
            <a:ext cx="195072" cy="19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1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7419" y="0"/>
            <a:ext cx="9597086" cy="6858000"/>
          </a:xfrm>
          <a:prstGeom prst="rect">
            <a:avLst/>
          </a:prstGeom>
        </p:spPr>
      </p:pic>
      <p:pic>
        <p:nvPicPr>
          <p:cNvPr id="3" name="Picture 2" descr="Bratislava capital of Slovakia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30" y="2958856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41" y="2076773"/>
            <a:ext cx="436653" cy="29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30" y="6079013"/>
            <a:ext cx="390121" cy="205327"/>
          </a:xfrm>
          <a:prstGeom prst="rect">
            <a:avLst/>
          </a:prstGeom>
        </p:spPr>
      </p:pic>
      <p:pic>
        <p:nvPicPr>
          <p:cNvPr id="8" name="E E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1417" y="6022160"/>
            <a:ext cx="262180" cy="262180"/>
          </a:xfrm>
          <a:prstGeom prst="rect">
            <a:avLst/>
          </a:prstGeom>
        </p:spPr>
      </p:pic>
      <p:pic>
        <p:nvPicPr>
          <p:cNvPr id="6" name="S ES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00477" y="2993302"/>
            <a:ext cx="195072" cy="195072"/>
          </a:xfrm>
          <a:prstGeom prst="rect">
            <a:avLst/>
          </a:prstGeom>
        </p:spPr>
      </p:pic>
      <p:pic>
        <p:nvPicPr>
          <p:cNvPr id="7" name="R ES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0535" y="2120375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0</Words>
  <Application>Microsoft Office PowerPoint</Application>
  <PresentationFormat>Widescreen</PresentationFormat>
  <Paragraphs>0</Paragraphs>
  <Slides>14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85</cp:revision>
  <dcterms:created xsi:type="dcterms:W3CDTF">2015-07-03T08:17:42Z</dcterms:created>
  <dcterms:modified xsi:type="dcterms:W3CDTF">2015-07-07T20:26:01Z</dcterms:modified>
</cp:coreProperties>
</file>