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34" y="24384"/>
            <a:ext cx="9378532" cy="6858000"/>
          </a:xfrm>
          <a:prstGeom prst="rect">
            <a:avLst/>
          </a:prstGeom>
        </p:spPr>
      </p:pic>
      <p:pic>
        <p:nvPicPr>
          <p:cNvPr id="5" name="S E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8944" y="60960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6064" y="6096000"/>
            <a:ext cx="7327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CHILDREN OF THE SUN </a:t>
            </a:r>
            <a:r>
              <a:rPr lang="en-US" dirty="0"/>
              <a:t>(Audio </a:t>
            </a:r>
            <a:r>
              <a:rPr lang="en-US" dirty="0" smtClean="0"/>
              <a:t>Primary </a:t>
            </a:r>
            <a:r>
              <a:rPr lang="en-US" dirty="0"/>
              <a:t>Version in </a:t>
            </a:r>
            <a:r>
              <a:rPr lang="en-US" dirty="0" smtClean="0"/>
              <a:t>Slovak)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S E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471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S E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3893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 E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741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 E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835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3" name="S E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918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4" name="S E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889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4" name="S E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744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4" name="S E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294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4" name="S E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1063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4" name="S E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24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4" name="S E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565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S E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445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4" name="S E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552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607">
        <p15:prstTrans prst="pageCurlDouble"/>
      </p:transition>
    </mc:Choice>
    <mc:Fallback xmlns="">
      <p:transition spd="slow" advTm="9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11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29</cp:revision>
  <dcterms:created xsi:type="dcterms:W3CDTF">2015-06-08T21:15:33Z</dcterms:created>
  <dcterms:modified xsi:type="dcterms:W3CDTF">2015-08-28T17:35:55Z</dcterms:modified>
</cp:coreProperties>
</file>