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A45E-C752-47C4-A531-E82E2F1FA8CD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Curriculum Planning and Practice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Today’s Schools (Chapter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 221-600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1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Schools: Recognizing and Understanding the Challenge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New Course Outline</a:t>
            </a:r>
          </a:p>
          <a:p>
            <a:r>
              <a:rPr lang="en-US" sz="2400" dirty="0" smtClean="0"/>
              <a:t>Educational Theory and Practice (ETP) Lesson Plan Format</a:t>
            </a:r>
          </a:p>
          <a:p>
            <a:pPr lvl="1"/>
            <a:r>
              <a:rPr lang="en-US" sz="2200" dirty="0"/>
              <a:t>Billings SD2 All Billings Curriculum (ABC)</a:t>
            </a:r>
          </a:p>
          <a:p>
            <a:pPr lvl="1"/>
            <a:r>
              <a:rPr lang="en-US" sz="2200" dirty="0" smtClean="0"/>
              <a:t>Indian Education for all Essential Understandings</a:t>
            </a:r>
          </a:p>
          <a:p>
            <a:pPr lvl="1"/>
            <a:r>
              <a:rPr lang="en-US" sz="2200" dirty="0" smtClean="0"/>
              <a:t>Five Teaching Models</a:t>
            </a:r>
          </a:p>
          <a:p>
            <a:r>
              <a:rPr lang="en-US" sz="2400" dirty="0" smtClean="0"/>
              <a:t>Chapter 1 Discussion</a:t>
            </a:r>
          </a:p>
        </p:txBody>
      </p:sp>
    </p:spTree>
    <p:extLst>
      <p:ext uri="{BB962C8B-B14F-4D97-AF65-F5344CB8AC3E}">
        <p14:creationId xmlns:p14="http://schemas.microsoft.com/office/powerpoint/2010/main" val="28651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Upon </a:t>
            </a:r>
            <a:r>
              <a:rPr lang="en-US" dirty="0"/>
              <a:t>completion of this first chapter your students should be able to:</a:t>
            </a:r>
          </a:p>
          <a:p>
            <a:r>
              <a:rPr lang="en-US" dirty="0"/>
              <a:t>1. Define and differentiate between </a:t>
            </a:r>
            <a:r>
              <a:rPr lang="en-US" i="1" dirty="0"/>
              <a:t>elementary school</a:t>
            </a:r>
            <a:r>
              <a:rPr lang="en-US" dirty="0"/>
              <a:t>, </a:t>
            </a:r>
            <a:r>
              <a:rPr lang="en-US" i="1" dirty="0"/>
              <a:t>middle school</a:t>
            </a:r>
            <a:r>
              <a:rPr lang="en-US" dirty="0"/>
              <a:t>, </a:t>
            </a:r>
            <a:r>
              <a:rPr lang="en-US" i="1" dirty="0"/>
              <a:t>junior high school,</a:t>
            </a:r>
            <a:r>
              <a:rPr lang="en-US" dirty="0"/>
              <a:t> and </a:t>
            </a:r>
            <a:r>
              <a:rPr lang="en-US" i="1" dirty="0"/>
              <a:t>high school</a:t>
            </a:r>
            <a:r>
              <a:rPr lang="en-US" dirty="0"/>
              <a:t>.</a:t>
            </a:r>
          </a:p>
          <a:p>
            <a:r>
              <a:rPr lang="en-US" dirty="0"/>
              <a:t>2. Describe key characteristics that identify a school as being exemplary.</a:t>
            </a:r>
          </a:p>
          <a:p>
            <a:r>
              <a:rPr lang="en-US" dirty="0"/>
              <a:t>3. Describe the purposes and characteristics of the small learning community (SLC) concept.</a:t>
            </a:r>
          </a:p>
          <a:p>
            <a:r>
              <a:rPr lang="en-US" dirty="0"/>
              <a:t>4. Describe the meaning of the phrase “quality education for each student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5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Objectives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5. Describe the meaning of “teacher as a reflective decision maker.”</a:t>
            </a:r>
          </a:p>
          <a:p>
            <a:r>
              <a:rPr lang="en-US" dirty="0"/>
              <a:t>6. Describe current trends, problems, and issues in public K-12 education.</a:t>
            </a:r>
          </a:p>
          <a:p>
            <a:r>
              <a:rPr lang="en-US" dirty="0"/>
              <a:t>7. Describe key principles of the </a:t>
            </a:r>
            <a:r>
              <a:rPr lang="en-US" i="1" dirty="0"/>
              <a:t>No Child Left Behind Act </a:t>
            </a:r>
            <a:r>
              <a:rPr lang="en-US" dirty="0"/>
              <a:t>of 2001 and how that act is likely to affect their work as a classroom </a:t>
            </a:r>
            <a:r>
              <a:rPr lang="en-US" dirty="0" smtClean="0"/>
              <a:t>teacher.</a:t>
            </a:r>
            <a:endParaRPr lang="en-US" dirty="0"/>
          </a:p>
          <a:p>
            <a:r>
              <a:rPr lang="en-US" dirty="0"/>
              <a:t>8. Describe efforts made by today’s schools to involve parents, guardians, and the community in children’s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9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Schools: Recognizing and Understanding the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601155" cy="4051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the week of January 25-31: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Note the new dates of the syllabus; you will have one more 	re: a school visit (to be determined)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You should have read Chapter 1 by today.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Develop a elementary level lesson plan by next Tues. Jan. 	31</a:t>
            </a:r>
            <a:r>
              <a:rPr lang="en-US" baseline="30000" dirty="0" smtClean="0"/>
              <a:t>st</a:t>
            </a:r>
            <a:r>
              <a:rPr lang="en-US" dirty="0" smtClean="0"/>
              <a:t> …bring a hard copy to class and also submit to D2L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Participate in the online Threaded Discussion starting on 	Thurs. Jan. 26</a:t>
            </a:r>
            <a:r>
              <a:rPr lang="en-US" baseline="30000" dirty="0" smtClean="0"/>
              <a:t>th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Have Chapter 2 read by next Tues. Jan.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NEXT TUESDAY WE WILL MEET IN CISEL 012 TO LEARN 	ABOUT THE SMART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7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20276"/>
          </a:xfrm>
        </p:spPr>
        <p:txBody>
          <a:bodyPr/>
          <a:lstStyle/>
          <a:p>
            <a:r>
              <a:rPr lang="en-US" sz="4000" dirty="0" smtClean="0"/>
              <a:t>“Never doubt that a small group of thoughtful, committed people can change the world.  Indeed, it is the only thing that ever has.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						-Margaret Mead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78731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37</TotalTime>
  <Words>194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Introduction to Curriculum Planning and Practice  Today’s Schools (Chapter 1)</vt:lpstr>
      <vt:lpstr>Today’s Schools: Recognizing and Understanding the Challenge</vt:lpstr>
      <vt:lpstr>Chapter 1 Objectives</vt:lpstr>
      <vt:lpstr>Chapter 1 Objectives cont.</vt:lpstr>
      <vt:lpstr>Today’s Schools: Recognizing and Understanding the Challenge</vt:lpstr>
      <vt:lpstr>“Never doubt that a small group of thoughtful, committed people can change the world.  Indeed, it is the only thing that ever has.        -Margaret Mead</vt:lpstr>
    </vt:vector>
  </TitlesOfParts>
  <Company>Montana State University 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Curriculum Planning and Practice</dc:title>
  <dc:creator>Susan Barfield</dc:creator>
  <cp:lastModifiedBy>Susan Barfield</cp:lastModifiedBy>
  <cp:revision>4</cp:revision>
  <dcterms:created xsi:type="dcterms:W3CDTF">2012-01-24T17:34:56Z</dcterms:created>
  <dcterms:modified xsi:type="dcterms:W3CDTF">2012-01-24T18:12:44Z</dcterms:modified>
</cp:coreProperties>
</file>