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58" r:id="rId4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8195" name="Group 3"/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8196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4" y="778"/>
                <a:ext cx="1333" cy="1485"/>
              </a:xfrm>
              <a:custGeom>
                <a:avLst/>
                <a:gdLst>
                  <a:gd name="T0" fmla="*/ 16 w 596"/>
                  <a:gd name="T1" fmla="*/ 370 h 666"/>
                  <a:gd name="T2" fmla="*/ 6 w 596"/>
                  <a:gd name="T3" fmla="*/ 341 h 666"/>
                  <a:gd name="T4" fmla="*/ 0 w 596"/>
                  <a:gd name="T5" fmla="*/ 289 h 666"/>
                  <a:gd name="T6" fmla="*/ 4 w 596"/>
                  <a:gd name="T7" fmla="*/ 222 h 666"/>
                  <a:gd name="T8" fmla="*/ 25 w 596"/>
                  <a:gd name="T9" fmla="*/ 151 h 666"/>
                  <a:gd name="T10" fmla="*/ 69 w 596"/>
                  <a:gd name="T11" fmla="*/ 84 h 666"/>
                  <a:gd name="T12" fmla="*/ 142 w 596"/>
                  <a:gd name="T13" fmla="*/ 31 h 666"/>
                  <a:gd name="T14" fmla="*/ 247 w 596"/>
                  <a:gd name="T15" fmla="*/ 2 h 666"/>
                  <a:gd name="T16" fmla="*/ 380 w 596"/>
                  <a:gd name="T17" fmla="*/ 9 h 666"/>
                  <a:gd name="T18" fmla="*/ 484 w 596"/>
                  <a:gd name="T19" fmla="*/ 68 h 666"/>
                  <a:gd name="T20" fmla="*/ 554 w 596"/>
                  <a:gd name="T21" fmla="*/ 165 h 666"/>
                  <a:gd name="T22" fmla="*/ 591 w 596"/>
                  <a:gd name="T23" fmla="*/ 284 h 666"/>
                  <a:gd name="T24" fmla="*/ 595 w 596"/>
                  <a:gd name="T25" fmla="*/ 409 h 666"/>
                  <a:gd name="T26" fmla="*/ 566 w 596"/>
                  <a:gd name="T27" fmla="*/ 525 h 666"/>
                  <a:gd name="T28" fmla="*/ 507 w 596"/>
                  <a:gd name="T29" fmla="*/ 615 h 666"/>
                  <a:gd name="T30" fmla="*/ 417 w 596"/>
                  <a:gd name="T31" fmla="*/ 663 h 666"/>
                  <a:gd name="T32" fmla="*/ 389 w 596"/>
                  <a:gd name="T33" fmla="*/ 659 h 666"/>
                  <a:gd name="T34" fmla="*/ 441 w 596"/>
                  <a:gd name="T35" fmla="*/ 617 h 666"/>
                  <a:gd name="T36" fmla="*/ 482 w 596"/>
                  <a:gd name="T37" fmla="*/ 544 h 666"/>
                  <a:gd name="T38" fmla="*/ 509 w 596"/>
                  <a:gd name="T39" fmla="*/ 454 h 666"/>
                  <a:gd name="T40" fmla="*/ 520 w 596"/>
                  <a:gd name="T41" fmla="*/ 355 h 666"/>
                  <a:gd name="T42" fmla="*/ 514 w 596"/>
                  <a:gd name="T43" fmla="*/ 258 h 666"/>
                  <a:gd name="T44" fmla="*/ 485 w 596"/>
                  <a:gd name="T45" fmla="*/ 174 h 666"/>
                  <a:gd name="T46" fmla="*/ 433 w 596"/>
                  <a:gd name="T47" fmla="*/ 112 h 666"/>
                  <a:gd name="T48" fmla="*/ 341 w 596"/>
                  <a:gd name="T49" fmla="*/ 75 h 666"/>
                  <a:gd name="T50" fmla="*/ 246 w 596"/>
                  <a:gd name="T51" fmla="*/ 61 h 666"/>
                  <a:gd name="T52" fmla="*/ 174 w 596"/>
                  <a:gd name="T53" fmla="*/ 71 h 666"/>
                  <a:gd name="T54" fmla="*/ 121 w 596"/>
                  <a:gd name="T55" fmla="*/ 101 h 666"/>
                  <a:gd name="T56" fmla="*/ 84 w 596"/>
                  <a:gd name="T57" fmla="*/ 149 h 666"/>
                  <a:gd name="T58" fmla="*/ 57 w 596"/>
                  <a:gd name="T59" fmla="*/ 206 h 666"/>
                  <a:gd name="T60" fmla="*/ 40 w 596"/>
                  <a:gd name="T61" fmla="*/ 272 h 666"/>
                  <a:gd name="T62" fmla="*/ 28 w 596"/>
                  <a:gd name="T63" fmla="*/ 339 h 6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7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9" y="1802"/>
                <a:ext cx="571" cy="531"/>
              </a:xfrm>
              <a:custGeom>
                <a:avLst/>
                <a:gdLst>
                  <a:gd name="T0" fmla="*/ 0 w 257"/>
                  <a:gd name="T1" fmla="*/ 0 h 237"/>
                  <a:gd name="T2" fmla="*/ 0 w 257"/>
                  <a:gd name="T3" fmla="*/ 25 h 237"/>
                  <a:gd name="T4" fmla="*/ 3 w 257"/>
                  <a:gd name="T5" fmla="*/ 50 h 237"/>
                  <a:gd name="T6" fmla="*/ 6 w 257"/>
                  <a:gd name="T7" fmla="*/ 75 h 237"/>
                  <a:gd name="T8" fmla="*/ 11 w 257"/>
                  <a:gd name="T9" fmla="*/ 98 h 237"/>
                  <a:gd name="T10" fmla="*/ 18 w 257"/>
                  <a:gd name="T11" fmla="*/ 119 h 237"/>
                  <a:gd name="T12" fmla="*/ 27 w 257"/>
                  <a:gd name="T13" fmla="*/ 141 h 237"/>
                  <a:gd name="T14" fmla="*/ 38 w 257"/>
                  <a:gd name="T15" fmla="*/ 161 h 237"/>
                  <a:gd name="T16" fmla="*/ 51 w 257"/>
                  <a:gd name="T17" fmla="*/ 178 h 237"/>
                  <a:gd name="T18" fmla="*/ 67 w 257"/>
                  <a:gd name="T19" fmla="*/ 194 h 237"/>
                  <a:gd name="T20" fmla="*/ 86 w 257"/>
                  <a:gd name="T21" fmla="*/ 208 h 237"/>
                  <a:gd name="T22" fmla="*/ 106 w 257"/>
                  <a:gd name="T23" fmla="*/ 219 h 237"/>
                  <a:gd name="T24" fmla="*/ 131 w 257"/>
                  <a:gd name="T25" fmla="*/ 228 h 237"/>
                  <a:gd name="T26" fmla="*/ 158 w 257"/>
                  <a:gd name="T27" fmla="*/ 234 h 237"/>
                  <a:gd name="T28" fmla="*/ 188 w 257"/>
                  <a:gd name="T29" fmla="*/ 237 h 237"/>
                  <a:gd name="T30" fmla="*/ 220 w 257"/>
                  <a:gd name="T31" fmla="*/ 236 h 237"/>
                  <a:gd name="T32" fmla="*/ 257 w 257"/>
                  <a:gd name="T33" fmla="*/ 232 h 237"/>
                  <a:gd name="T34" fmla="*/ 224 w 257"/>
                  <a:gd name="T35" fmla="*/ 227 h 237"/>
                  <a:gd name="T36" fmla="*/ 195 w 257"/>
                  <a:gd name="T37" fmla="*/ 220 h 237"/>
                  <a:gd name="T38" fmla="*/ 170 w 257"/>
                  <a:gd name="T39" fmla="*/ 212 h 237"/>
                  <a:gd name="T40" fmla="*/ 148 w 257"/>
                  <a:gd name="T41" fmla="*/ 204 h 237"/>
                  <a:gd name="T42" fmla="*/ 128 w 257"/>
                  <a:gd name="T43" fmla="*/ 193 h 237"/>
                  <a:gd name="T44" fmla="*/ 112 w 257"/>
                  <a:gd name="T45" fmla="*/ 182 h 237"/>
                  <a:gd name="T46" fmla="*/ 97 w 257"/>
                  <a:gd name="T47" fmla="*/ 169 h 237"/>
                  <a:gd name="T48" fmla="*/ 84 w 257"/>
                  <a:gd name="T49" fmla="*/ 155 h 237"/>
                  <a:gd name="T50" fmla="*/ 72 w 257"/>
                  <a:gd name="T51" fmla="*/ 141 h 237"/>
                  <a:gd name="T52" fmla="*/ 61 w 257"/>
                  <a:gd name="T53" fmla="*/ 125 h 237"/>
                  <a:gd name="T54" fmla="*/ 52 w 257"/>
                  <a:gd name="T55" fmla="*/ 107 h 237"/>
                  <a:gd name="T56" fmla="*/ 43 w 257"/>
                  <a:gd name="T57" fmla="*/ 88 h 237"/>
                  <a:gd name="T58" fmla="*/ 33 w 257"/>
                  <a:gd name="T59" fmla="*/ 69 h 237"/>
                  <a:gd name="T60" fmla="*/ 23 w 257"/>
                  <a:gd name="T61" fmla="*/ 47 h 237"/>
                  <a:gd name="T62" fmla="*/ 12 w 257"/>
                  <a:gd name="T63" fmla="*/ 24 h 237"/>
                  <a:gd name="T64" fmla="*/ 0 w 257"/>
                  <a:gd name="T65" fmla="*/ 0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8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9" y="2167"/>
                <a:ext cx="277" cy="249"/>
              </a:xfrm>
              <a:custGeom>
                <a:avLst/>
                <a:gdLst>
                  <a:gd name="T0" fmla="*/ 77 w 124"/>
                  <a:gd name="T1" fmla="*/ 0 h 110"/>
                  <a:gd name="T2" fmla="*/ 124 w 124"/>
                  <a:gd name="T3" fmla="*/ 108 h 110"/>
                  <a:gd name="T4" fmla="*/ 120 w 124"/>
                  <a:gd name="T5" fmla="*/ 107 h 110"/>
                  <a:gd name="T6" fmla="*/ 107 w 124"/>
                  <a:gd name="T7" fmla="*/ 105 h 110"/>
                  <a:gd name="T8" fmla="*/ 89 w 124"/>
                  <a:gd name="T9" fmla="*/ 101 h 110"/>
                  <a:gd name="T10" fmla="*/ 68 w 124"/>
                  <a:gd name="T11" fmla="*/ 99 h 110"/>
                  <a:gd name="T12" fmla="*/ 45 w 124"/>
                  <a:gd name="T13" fmla="*/ 97 h 110"/>
                  <a:gd name="T14" fmla="*/ 25 w 124"/>
                  <a:gd name="T15" fmla="*/ 98 h 110"/>
                  <a:gd name="T16" fmla="*/ 9 w 124"/>
                  <a:gd name="T17" fmla="*/ 102 h 110"/>
                  <a:gd name="T18" fmla="*/ 0 w 124"/>
                  <a:gd name="T19" fmla="*/ 110 h 110"/>
                  <a:gd name="T20" fmla="*/ 4 w 124"/>
                  <a:gd name="T21" fmla="*/ 98 h 110"/>
                  <a:gd name="T22" fmla="*/ 8 w 124"/>
                  <a:gd name="T23" fmla="*/ 89 h 110"/>
                  <a:gd name="T24" fmla="*/ 16 w 124"/>
                  <a:gd name="T25" fmla="*/ 82 h 110"/>
                  <a:gd name="T26" fmla="*/ 25 w 124"/>
                  <a:gd name="T27" fmla="*/ 76 h 110"/>
                  <a:gd name="T28" fmla="*/ 36 w 124"/>
                  <a:gd name="T29" fmla="*/ 72 h 110"/>
                  <a:gd name="T30" fmla="*/ 47 w 124"/>
                  <a:gd name="T31" fmla="*/ 71 h 110"/>
                  <a:gd name="T32" fmla="*/ 59 w 124"/>
                  <a:gd name="T33" fmla="*/ 71 h 110"/>
                  <a:gd name="T34" fmla="*/ 72 w 124"/>
                  <a:gd name="T35" fmla="*/ 74 h 110"/>
                  <a:gd name="T36" fmla="*/ 73 w 124"/>
                  <a:gd name="T37" fmla="*/ 71 h 110"/>
                  <a:gd name="T38" fmla="*/ 70 w 124"/>
                  <a:gd name="T39" fmla="*/ 56 h 110"/>
                  <a:gd name="T40" fmla="*/ 67 w 124"/>
                  <a:gd name="T41" fmla="*/ 38 h 110"/>
                  <a:gd name="T42" fmla="*/ 65 w 124"/>
                  <a:gd name="T43" fmla="*/ 30 h 110"/>
                  <a:gd name="T44" fmla="*/ 63 w 124"/>
                  <a:gd name="T45" fmla="*/ 30 h 110"/>
                  <a:gd name="T46" fmla="*/ 61 w 124"/>
                  <a:gd name="T47" fmla="*/ 29 h 110"/>
                  <a:gd name="T48" fmla="*/ 59 w 124"/>
                  <a:gd name="T49" fmla="*/ 26 h 110"/>
                  <a:gd name="T50" fmla="*/ 57 w 124"/>
                  <a:gd name="T51" fmla="*/ 23 h 110"/>
                  <a:gd name="T52" fmla="*/ 57 w 124"/>
                  <a:gd name="T53" fmla="*/ 19 h 110"/>
                  <a:gd name="T54" fmla="*/ 59 w 124"/>
                  <a:gd name="T55" fmla="*/ 14 h 110"/>
                  <a:gd name="T56" fmla="*/ 66 w 124"/>
                  <a:gd name="T57" fmla="*/ 8 h 110"/>
                  <a:gd name="T58" fmla="*/ 77 w 124"/>
                  <a:gd name="T59" fmla="*/ 0 h 1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199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9" y="977"/>
                <a:ext cx="245" cy="347"/>
              </a:xfrm>
              <a:custGeom>
                <a:avLst/>
                <a:gdLst>
                  <a:gd name="T0" fmla="*/ 0 w 109"/>
                  <a:gd name="T1" fmla="*/ 0 h 156"/>
                  <a:gd name="T2" fmla="*/ 5 w 109"/>
                  <a:gd name="T3" fmla="*/ 1 h 156"/>
                  <a:gd name="T4" fmla="*/ 18 w 109"/>
                  <a:gd name="T5" fmla="*/ 5 h 156"/>
                  <a:gd name="T6" fmla="*/ 37 w 109"/>
                  <a:gd name="T7" fmla="*/ 12 h 156"/>
                  <a:gd name="T8" fmla="*/ 58 w 109"/>
                  <a:gd name="T9" fmla="*/ 24 h 156"/>
                  <a:gd name="T10" fmla="*/ 78 w 109"/>
                  <a:gd name="T11" fmla="*/ 44 h 156"/>
                  <a:gd name="T12" fmla="*/ 96 w 109"/>
                  <a:gd name="T13" fmla="*/ 71 h 156"/>
                  <a:gd name="T14" fmla="*/ 107 w 109"/>
                  <a:gd name="T15" fmla="*/ 108 h 156"/>
                  <a:gd name="T16" fmla="*/ 109 w 109"/>
                  <a:gd name="T17" fmla="*/ 156 h 156"/>
                  <a:gd name="T18" fmla="*/ 105 w 109"/>
                  <a:gd name="T19" fmla="*/ 156 h 156"/>
                  <a:gd name="T20" fmla="*/ 99 w 109"/>
                  <a:gd name="T21" fmla="*/ 156 h 156"/>
                  <a:gd name="T22" fmla="*/ 93 w 109"/>
                  <a:gd name="T23" fmla="*/ 156 h 156"/>
                  <a:gd name="T24" fmla="*/ 87 w 109"/>
                  <a:gd name="T25" fmla="*/ 154 h 156"/>
                  <a:gd name="T26" fmla="*/ 81 w 109"/>
                  <a:gd name="T27" fmla="*/ 153 h 156"/>
                  <a:gd name="T28" fmla="*/ 74 w 109"/>
                  <a:gd name="T29" fmla="*/ 150 h 156"/>
                  <a:gd name="T30" fmla="*/ 66 w 109"/>
                  <a:gd name="T31" fmla="*/ 145 h 156"/>
                  <a:gd name="T32" fmla="*/ 58 w 109"/>
                  <a:gd name="T33" fmla="*/ 139 h 156"/>
                  <a:gd name="T34" fmla="*/ 53 w 109"/>
                  <a:gd name="T35" fmla="*/ 126 h 156"/>
                  <a:gd name="T36" fmla="*/ 53 w 109"/>
                  <a:gd name="T37" fmla="*/ 111 h 156"/>
                  <a:gd name="T38" fmla="*/ 56 w 109"/>
                  <a:gd name="T39" fmla="*/ 96 h 156"/>
                  <a:gd name="T40" fmla="*/ 59 w 109"/>
                  <a:gd name="T41" fmla="*/ 80 h 156"/>
                  <a:gd name="T42" fmla="*/ 56 w 109"/>
                  <a:gd name="T43" fmla="*/ 62 h 156"/>
                  <a:gd name="T44" fmla="*/ 48 w 109"/>
                  <a:gd name="T45" fmla="*/ 43 h 156"/>
                  <a:gd name="T46" fmla="*/ 31 w 109"/>
                  <a:gd name="T47" fmla="*/ 23 h 156"/>
                  <a:gd name="T48" fmla="*/ 0 w 109"/>
                  <a:gd name="T49" fmla="*/ 0 h 1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0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5" y="2207"/>
                <a:ext cx="103" cy="209"/>
              </a:xfrm>
              <a:custGeom>
                <a:avLst/>
                <a:gdLst>
                  <a:gd name="T0" fmla="*/ 31 w 46"/>
                  <a:gd name="T1" fmla="*/ 0 h 94"/>
                  <a:gd name="T2" fmla="*/ 20 w 46"/>
                  <a:gd name="T3" fmla="*/ 38 h 94"/>
                  <a:gd name="T4" fmla="*/ 15 w 46"/>
                  <a:gd name="T5" fmla="*/ 62 h 94"/>
                  <a:gd name="T6" fmla="*/ 11 w 46"/>
                  <a:gd name="T7" fmla="*/ 79 h 94"/>
                  <a:gd name="T8" fmla="*/ 0 w 46"/>
                  <a:gd name="T9" fmla="*/ 94 h 94"/>
                  <a:gd name="T10" fmla="*/ 12 w 46"/>
                  <a:gd name="T11" fmla="*/ 88 h 94"/>
                  <a:gd name="T12" fmla="*/ 23 w 46"/>
                  <a:gd name="T13" fmla="*/ 80 h 94"/>
                  <a:gd name="T14" fmla="*/ 32 w 46"/>
                  <a:gd name="T15" fmla="*/ 69 h 94"/>
                  <a:gd name="T16" fmla="*/ 40 w 46"/>
                  <a:gd name="T17" fmla="*/ 57 h 94"/>
                  <a:gd name="T18" fmla="*/ 45 w 46"/>
                  <a:gd name="T19" fmla="*/ 44 h 94"/>
                  <a:gd name="T20" fmla="*/ 46 w 46"/>
                  <a:gd name="T21" fmla="*/ 30 h 94"/>
                  <a:gd name="T22" fmla="*/ 42 w 46"/>
                  <a:gd name="T23" fmla="*/ 15 h 94"/>
                  <a:gd name="T24" fmla="*/ 31 w 46"/>
                  <a:gd name="T25" fmla="*/ 0 h 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1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5" y="1325"/>
                <a:ext cx="120" cy="90"/>
              </a:xfrm>
              <a:custGeom>
                <a:avLst/>
                <a:gdLst>
                  <a:gd name="T0" fmla="*/ 0 w 54"/>
                  <a:gd name="T1" fmla="*/ 0 h 40"/>
                  <a:gd name="T2" fmla="*/ 1 w 54"/>
                  <a:gd name="T3" fmla="*/ 1 h 40"/>
                  <a:gd name="T4" fmla="*/ 6 w 54"/>
                  <a:gd name="T5" fmla="*/ 3 h 40"/>
                  <a:gd name="T6" fmla="*/ 13 w 54"/>
                  <a:gd name="T7" fmla="*/ 8 h 40"/>
                  <a:gd name="T8" fmla="*/ 21 w 54"/>
                  <a:gd name="T9" fmla="*/ 12 h 40"/>
                  <a:gd name="T10" fmla="*/ 29 w 54"/>
                  <a:gd name="T11" fmla="*/ 15 h 40"/>
                  <a:gd name="T12" fmla="*/ 38 w 54"/>
                  <a:gd name="T13" fmla="*/ 17 h 40"/>
                  <a:gd name="T14" fmla="*/ 46 w 54"/>
                  <a:gd name="T15" fmla="*/ 18 h 40"/>
                  <a:gd name="T16" fmla="*/ 54 w 54"/>
                  <a:gd name="T17" fmla="*/ 16 h 40"/>
                  <a:gd name="T18" fmla="*/ 53 w 54"/>
                  <a:gd name="T19" fmla="*/ 25 h 40"/>
                  <a:gd name="T20" fmla="*/ 50 w 54"/>
                  <a:gd name="T21" fmla="*/ 33 h 40"/>
                  <a:gd name="T22" fmla="*/ 44 w 54"/>
                  <a:gd name="T23" fmla="*/ 38 h 40"/>
                  <a:gd name="T24" fmla="*/ 37 w 54"/>
                  <a:gd name="T25" fmla="*/ 40 h 40"/>
                  <a:gd name="T26" fmla="*/ 28 w 54"/>
                  <a:gd name="T27" fmla="*/ 39 h 40"/>
                  <a:gd name="T28" fmla="*/ 19 w 54"/>
                  <a:gd name="T29" fmla="*/ 32 h 40"/>
                  <a:gd name="T30" fmla="*/ 10 w 54"/>
                  <a:gd name="T31" fmla="*/ 20 h 40"/>
                  <a:gd name="T32" fmla="*/ 0 w 54"/>
                  <a:gd name="T33" fmla="*/ 0 h 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02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>
                  <a:gd name="T0" fmla="*/ 0 w 149"/>
                  <a:gd name="T1" fmla="*/ 0 h 704"/>
                  <a:gd name="T2" fmla="*/ 6 w 149"/>
                  <a:gd name="T3" fmla="*/ 6 h 704"/>
                  <a:gd name="T4" fmla="*/ 16 w 149"/>
                  <a:gd name="T5" fmla="*/ 14 h 704"/>
                  <a:gd name="T6" fmla="*/ 28 w 149"/>
                  <a:gd name="T7" fmla="*/ 24 h 704"/>
                  <a:gd name="T8" fmla="*/ 41 w 149"/>
                  <a:gd name="T9" fmla="*/ 37 h 704"/>
                  <a:gd name="T10" fmla="*/ 58 w 149"/>
                  <a:gd name="T11" fmla="*/ 53 h 704"/>
                  <a:gd name="T12" fmla="*/ 73 w 149"/>
                  <a:gd name="T13" fmla="*/ 70 h 704"/>
                  <a:gd name="T14" fmla="*/ 88 w 149"/>
                  <a:gd name="T15" fmla="*/ 90 h 704"/>
                  <a:gd name="T16" fmla="*/ 100 w 149"/>
                  <a:gd name="T17" fmla="*/ 113 h 704"/>
                  <a:gd name="T18" fmla="*/ 112 w 149"/>
                  <a:gd name="T19" fmla="*/ 137 h 704"/>
                  <a:gd name="T20" fmla="*/ 120 w 149"/>
                  <a:gd name="T21" fmla="*/ 165 h 704"/>
                  <a:gd name="T22" fmla="*/ 124 w 149"/>
                  <a:gd name="T23" fmla="*/ 196 h 704"/>
                  <a:gd name="T24" fmla="*/ 126 w 149"/>
                  <a:gd name="T25" fmla="*/ 228 h 704"/>
                  <a:gd name="T26" fmla="*/ 120 w 149"/>
                  <a:gd name="T27" fmla="*/ 264 h 704"/>
                  <a:gd name="T28" fmla="*/ 109 w 149"/>
                  <a:gd name="T29" fmla="*/ 302 h 704"/>
                  <a:gd name="T30" fmla="*/ 92 w 149"/>
                  <a:gd name="T31" fmla="*/ 342 h 704"/>
                  <a:gd name="T32" fmla="*/ 67 w 149"/>
                  <a:gd name="T33" fmla="*/ 386 h 704"/>
                  <a:gd name="T34" fmla="*/ 39 w 149"/>
                  <a:gd name="T35" fmla="*/ 436 h 704"/>
                  <a:gd name="T36" fmla="*/ 21 w 149"/>
                  <a:gd name="T37" fmla="*/ 482 h 704"/>
                  <a:gd name="T38" fmla="*/ 10 w 149"/>
                  <a:gd name="T39" fmla="*/ 525 h 704"/>
                  <a:gd name="T40" fmla="*/ 6 w 149"/>
                  <a:gd name="T41" fmla="*/ 566 h 704"/>
                  <a:gd name="T42" fmla="*/ 6 w 149"/>
                  <a:gd name="T43" fmla="*/ 605 h 704"/>
                  <a:gd name="T44" fmla="*/ 8 w 149"/>
                  <a:gd name="T45" fmla="*/ 641 h 704"/>
                  <a:gd name="T46" fmla="*/ 12 w 149"/>
                  <a:gd name="T47" fmla="*/ 673 h 704"/>
                  <a:gd name="T48" fmla="*/ 14 w 149"/>
                  <a:gd name="T49" fmla="*/ 704 h 704"/>
                  <a:gd name="T50" fmla="*/ 41 w 149"/>
                  <a:gd name="T51" fmla="*/ 688 h 704"/>
                  <a:gd name="T52" fmla="*/ 39 w 149"/>
                  <a:gd name="T53" fmla="*/ 680 h 704"/>
                  <a:gd name="T54" fmla="*/ 36 w 149"/>
                  <a:gd name="T55" fmla="*/ 657 h 704"/>
                  <a:gd name="T56" fmla="*/ 33 w 149"/>
                  <a:gd name="T57" fmla="*/ 622 h 704"/>
                  <a:gd name="T58" fmla="*/ 35 w 149"/>
                  <a:gd name="T59" fmla="*/ 575 h 704"/>
                  <a:gd name="T60" fmla="*/ 41 w 149"/>
                  <a:gd name="T61" fmla="*/ 519 h 704"/>
                  <a:gd name="T62" fmla="*/ 58 w 149"/>
                  <a:gd name="T63" fmla="*/ 455 h 704"/>
                  <a:gd name="T64" fmla="*/ 86 w 149"/>
                  <a:gd name="T65" fmla="*/ 386 h 704"/>
                  <a:gd name="T66" fmla="*/ 129 w 149"/>
                  <a:gd name="T67" fmla="*/ 313 h 704"/>
                  <a:gd name="T68" fmla="*/ 143 w 149"/>
                  <a:gd name="T69" fmla="*/ 279 h 704"/>
                  <a:gd name="T70" fmla="*/ 149 w 149"/>
                  <a:gd name="T71" fmla="*/ 235 h 704"/>
                  <a:gd name="T72" fmla="*/ 144 w 149"/>
                  <a:gd name="T73" fmla="*/ 184 h 704"/>
                  <a:gd name="T74" fmla="*/ 131 w 149"/>
                  <a:gd name="T75" fmla="*/ 134 h 704"/>
                  <a:gd name="T76" fmla="*/ 109 w 149"/>
                  <a:gd name="T77" fmla="*/ 85 h 704"/>
                  <a:gd name="T78" fmla="*/ 81 w 149"/>
                  <a:gd name="T79" fmla="*/ 44 h 704"/>
                  <a:gd name="T80" fmla="*/ 44 w 149"/>
                  <a:gd name="T81" fmla="*/ 14 h 704"/>
                  <a:gd name="T82" fmla="*/ 0 w 149"/>
                  <a:gd name="T83" fmla="*/ 0 h 7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03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>
                <a:gd name="T0" fmla="*/ 94 w 128"/>
                <a:gd name="T1" fmla="*/ 0 h 217"/>
                <a:gd name="T2" fmla="*/ 105 w 128"/>
                <a:gd name="T3" fmla="*/ 9 h 217"/>
                <a:gd name="T4" fmla="*/ 115 w 128"/>
                <a:gd name="T5" fmla="*/ 27 h 217"/>
                <a:gd name="T6" fmla="*/ 123 w 128"/>
                <a:gd name="T7" fmla="*/ 50 h 217"/>
                <a:gd name="T8" fmla="*/ 128 w 128"/>
                <a:gd name="T9" fmla="*/ 78 h 217"/>
                <a:gd name="T10" fmla="*/ 127 w 128"/>
                <a:gd name="T11" fmla="*/ 111 h 217"/>
                <a:gd name="T12" fmla="*/ 116 w 128"/>
                <a:gd name="T13" fmla="*/ 145 h 217"/>
                <a:gd name="T14" fmla="*/ 94 w 128"/>
                <a:gd name="T15" fmla="*/ 181 h 217"/>
                <a:gd name="T16" fmla="*/ 60 w 128"/>
                <a:gd name="T17" fmla="*/ 217 h 217"/>
                <a:gd name="T18" fmla="*/ 49 w 128"/>
                <a:gd name="T19" fmla="*/ 213 h 217"/>
                <a:gd name="T20" fmla="*/ 38 w 128"/>
                <a:gd name="T21" fmla="*/ 210 h 217"/>
                <a:gd name="T22" fmla="*/ 26 w 128"/>
                <a:gd name="T23" fmla="*/ 205 h 217"/>
                <a:gd name="T24" fmla="*/ 16 w 128"/>
                <a:gd name="T25" fmla="*/ 201 h 217"/>
                <a:gd name="T26" fmla="*/ 8 w 128"/>
                <a:gd name="T27" fmla="*/ 196 h 217"/>
                <a:gd name="T28" fmla="*/ 2 w 128"/>
                <a:gd name="T29" fmla="*/ 190 h 217"/>
                <a:gd name="T30" fmla="*/ 0 w 128"/>
                <a:gd name="T31" fmla="*/ 183 h 217"/>
                <a:gd name="T32" fmla="*/ 1 w 128"/>
                <a:gd name="T33" fmla="*/ 178 h 217"/>
                <a:gd name="T34" fmla="*/ 13 w 128"/>
                <a:gd name="T35" fmla="*/ 171 h 217"/>
                <a:gd name="T36" fmla="*/ 29 w 128"/>
                <a:gd name="T37" fmla="*/ 161 h 217"/>
                <a:gd name="T38" fmla="*/ 46 w 128"/>
                <a:gd name="T39" fmla="*/ 150 h 217"/>
                <a:gd name="T40" fmla="*/ 63 w 128"/>
                <a:gd name="T41" fmla="*/ 134 h 217"/>
                <a:gd name="T42" fmla="*/ 79 w 128"/>
                <a:gd name="T43" fmla="*/ 112 h 217"/>
                <a:gd name="T44" fmla="*/ 91 w 128"/>
                <a:gd name="T45" fmla="*/ 83 h 217"/>
                <a:gd name="T46" fmla="*/ 97 w 128"/>
                <a:gd name="T47" fmla="*/ 46 h 217"/>
                <a:gd name="T48" fmla="*/ 94 w 128"/>
                <a:gd name="T49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4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>
                <a:gd name="T0" fmla="*/ 891 w 1259"/>
                <a:gd name="T1" fmla="*/ 1532 h 1532"/>
                <a:gd name="T2" fmla="*/ 954 w 1259"/>
                <a:gd name="T3" fmla="*/ 1452 h 1532"/>
                <a:gd name="T4" fmla="*/ 1032 w 1259"/>
                <a:gd name="T5" fmla="*/ 1338 h 1532"/>
                <a:gd name="T6" fmla="*/ 1115 w 1259"/>
                <a:gd name="T7" fmla="*/ 1188 h 1532"/>
                <a:gd name="T8" fmla="*/ 1194 w 1259"/>
                <a:gd name="T9" fmla="*/ 1023 h 1532"/>
                <a:gd name="T10" fmla="*/ 1244 w 1259"/>
                <a:gd name="T11" fmla="*/ 841 h 1532"/>
                <a:gd name="T12" fmla="*/ 1259 w 1259"/>
                <a:gd name="T13" fmla="*/ 647 h 1532"/>
                <a:gd name="T14" fmla="*/ 1230 w 1259"/>
                <a:gd name="T15" fmla="*/ 463 h 1532"/>
                <a:gd name="T16" fmla="*/ 1140 w 1259"/>
                <a:gd name="T17" fmla="*/ 294 h 1532"/>
                <a:gd name="T18" fmla="*/ 1043 w 1259"/>
                <a:gd name="T19" fmla="*/ 190 h 1532"/>
                <a:gd name="T20" fmla="*/ 961 w 1259"/>
                <a:gd name="T21" fmla="*/ 109 h 1532"/>
                <a:gd name="T22" fmla="*/ 894 w 1259"/>
                <a:gd name="T23" fmla="*/ 65 h 1532"/>
                <a:gd name="T24" fmla="*/ 786 w 1259"/>
                <a:gd name="T25" fmla="*/ 18 h 1532"/>
                <a:gd name="T26" fmla="*/ 642 w 1259"/>
                <a:gd name="T27" fmla="*/ 0 h 1532"/>
                <a:gd name="T28" fmla="*/ 440 w 1259"/>
                <a:gd name="T29" fmla="*/ 23 h 1532"/>
                <a:gd name="T30" fmla="*/ 366 w 1259"/>
                <a:gd name="T31" fmla="*/ 44 h 1532"/>
                <a:gd name="T32" fmla="*/ 292 w 1259"/>
                <a:gd name="T33" fmla="*/ 58 h 1532"/>
                <a:gd name="T34" fmla="*/ 229 w 1259"/>
                <a:gd name="T35" fmla="*/ 79 h 1532"/>
                <a:gd name="T36" fmla="*/ 178 w 1259"/>
                <a:gd name="T37" fmla="*/ 103 h 1532"/>
                <a:gd name="T38" fmla="*/ 127 w 1259"/>
                <a:gd name="T39" fmla="*/ 127 h 1532"/>
                <a:gd name="T40" fmla="*/ 82 w 1259"/>
                <a:gd name="T41" fmla="*/ 158 h 1532"/>
                <a:gd name="T42" fmla="*/ 41 w 1259"/>
                <a:gd name="T43" fmla="*/ 197 h 1532"/>
                <a:gd name="T44" fmla="*/ 0 w 1259"/>
                <a:gd name="T45" fmla="*/ 243 h 1532"/>
                <a:gd name="T46" fmla="*/ 76 w 1259"/>
                <a:gd name="T47" fmla="*/ 215 h 1532"/>
                <a:gd name="T48" fmla="*/ 144 w 1259"/>
                <a:gd name="T49" fmla="*/ 194 h 1532"/>
                <a:gd name="T50" fmla="*/ 212 w 1259"/>
                <a:gd name="T51" fmla="*/ 179 h 1532"/>
                <a:gd name="T52" fmla="*/ 280 w 1259"/>
                <a:gd name="T53" fmla="*/ 164 h 1532"/>
                <a:gd name="T54" fmla="*/ 336 w 1259"/>
                <a:gd name="T55" fmla="*/ 149 h 1532"/>
                <a:gd name="T56" fmla="*/ 397 w 1259"/>
                <a:gd name="T57" fmla="*/ 149 h 1532"/>
                <a:gd name="T58" fmla="*/ 458 w 1259"/>
                <a:gd name="T59" fmla="*/ 141 h 1532"/>
                <a:gd name="T60" fmla="*/ 511 w 1259"/>
                <a:gd name="T61" fmla="*/ 146 h 1532"/>
                <a:gd name="T62" fmla="*/ 565 w 1259"/>
                <a:gd name="T63" fmla="*/ 152 h 1532"/>
                <a:gd name="T64" fmla="*/ 618 w 1259"/>
                <a:gd name="T65" fmla="*/ 166 h 1532"/>
                <a:gd name="T66" fmla="*/ 669 w 1259"/>
                <a:gd name="T67" fmla="*/ 186 h 1532"/>
                <a:gd name="T68" fmla="*/ 715 w 1259"/>
                <a:gd name="T69" fmla="*/ 205 h 1532"/>
                <a:gd name="T70" fmla="*/ 760 w 1259"/>
                <a:gd name="T71" fmla="*/ 239 h 1532"/>
                <a:gd name="T72" fmla="*/ 811 w 1259"/>
                <a:gd name="T73" fmla="*/ 267 h 1532"/>
                <a:gd name="T74" fmla="*/ 855 w 1259"/>
                <a:gd name="T75" fmla="*/ 307 h 1532"/>
                <a:gd name="T76" fmla="*/ 899 w 1259"/>
                <a:gd name="T77" fmla="*/ 348 h 1532"/>
                <a:gd name="T78" fmla="*/ 971 w 1259"/>
                <a:gd name="T79" fmla="*/ 464 h 1532"/>
                <a:gd name="T80" fmla="*/ 1016 w 1259"/>
                <a:gd name="T81" fmla="*/ 606 h 1532"/>
                <a:gd name="T82" fmla="*/ 1027 w 1259"/>
                <a:gd name="T83" fmla="*/ 774 h 1532"/>
                <a:gd name="T84" fmla="*/ 1022 w 1259"/>
                <a:gd name="T85" fmla="*/ 939 h 1532"/>
                <a:gd name="T86" fmla="*/ 1002 w 1259"/>
                <a:gd name="T87" fmla="*/ 1117 h 1532"/>
                <a:gd name="T88" fmla="*/ 966 w 1259"/>
                <a:gd name="T89" fmla="*/ 1279 h 1532"/>
                <a:gd name="T90" fmla="*/ 933 w 1259"/>
                <a:gd name="T91" fmla="*/ 1421 h 1532"/>
                <a:gd name="T92" fmla="*/ 891 w 1259"/>
                <a:gd name="T93" fmla="*/ 1532 h 15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5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>
                <a:gd name="T0" fmla="*/ 0 w 801"/>
                <a:gd name="T1" fmla="*/ 0 h 459"/>
                <a:gd name="T2" fmla="*/ 37 w 801"/>
                <a:gd name="T3" fmla="*/ 69 h 459"/>
                <a:gd name="T4" fmla="*/ 68 w 801"/>
                <a:gd name="T5" fmla="*/ 132 h 459"/>
                <a:gd name="T6" fmla="*/ 110 w 801"/>
                <a:gd name="T7" fmla="*/ 188 h 459"/>
                <a:gd name="T8" fmla="*/ 149 w 801"/>
                <a:gd name="T9" fmla="*/ 229 h 459"/>
                <a:gd name="T10" fmla="*/ 192 w 801"/>
                <a:gd name="T11" fmla="*/ 278 h 459"/>
                <a:gd name="T12" fmla="*/ 250 w 801"/>
                <a:gd name="T13" fmla="*/ 314 h 459"/>
                <a:gd name="T14" fmla="*/ 308 w 801"/>
                <a:gd name="T15" fmla="*/ 336 h 459"/>
                <a:gd name="T16" fmla="*/ 365 w 801"/>
                <a:gd name="T17" fmla="*/ 365 h 459"/>
                <a:gd name="T18" fmla="*/ 430 w 801"/>
                <a:gd name="T19" fmla="*/ 381 h 459"/>
                <a:gd name="T20" fmla="*/ 501 w 801"/>
                <a:gd name="T21" fmla="*/ 390 h 459"/>
                <a:gd name="T22" fmla="*/ 573 w 801"/>
                <a:gd name="T23" fmla="*/ 392 h 459"/>
                <a:gd name="T24" fmla="*/ 646 w 801"/>
                <a:gd name="T25" fmla="*/ 381 h 459"/>
                <a:gd name="T26" fmla="*/ 726 w 801"/>
                <a:gd name="T27" fmla="*/ 362 h 459"/>
                <a:gd name="T28" fmla="*/ 801 w 801"/>
                <a:gd name="T29" fmla="*/ 335 h 459"/>
                <a:gd name="T30" fmla="*/ 731 w 801"/>
                <a:gd name="T31" fmla="*/ 377 h 459"/>
                <a:gd name="T32" fmla="*/ 662 w 801"/>
                <a:gd name="T33" fmla="*/ 404 h 459"/>
                <a:gd name="T34" fmla="*/ 594 w 801"/>
                <a:gd name="T35" fmla="*/ 432 h 459"/>
                <a:gd name="T36" fmla="*/ 532 w 801"/>
                <a:gd name="T37" fmla="*/ 445 h 459"/>
                <a:gd name="T38" fmla="*/ 471 w 801"/>
                <a:gd name="T39" fmla="*/ 459 h 459"/>
                <a:gd name="T40" fmla="*/ 411 w 801"/>
                <a:gd name="T41" fmla="*/ 458 h 459"/>
                <a:gd name="T42" fmla="*/ 350 w 801"/>
                <a:gd name="T43" fmla="*/ 458 h 459"/>
                <a:gd name="T44" fmla="*/ 291 w 801"/>
                <a:gd name="T45" fmla="*/ 450 h 459"/>
                <a:gd name="T46" fmla="*/ 244 w 801"/>
                <a:gd name="T47" fmla="*/ 436 h 459"/>
                <a:gd name="T48" fmla="*/ 192 w 801"/>
                <a:gd name="T49" fmla="*/ 415 h 459"/>
                <a:gd name="T50" fmla="*/ 145 w 801"/>
                <a:gd name="T51" fmla="*/ 394 h 459"/>
                <a:gd name="T52" fmla="*/ 100 w 801"/>
                <a:gd name="T53" fmla="*/ 373 h 459"/>
                <a:gd name="T54" fmla="*/ 60 w 801"/>
                <a:gd name="T55" fmla="*/ 347 h 459"/>
                <a:gd name="T56" fmla="*/ 0 w 801"/>
                <a:gd name="T57" fmla="*/ 294 h 459"/>
                <a:gd name="T58" fmla="*/ 0 w 801"/>
                <a:gd name="T59" fmla="*/ 0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6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>
                <a:gd name="T0" fmla="*/ 75 w 117"/>
                <a:gd name="T1" fmla="*/ 0 h 132"/>
                <a:gd name="T2" fmla="*/ 0 w 117"/>
                <a:gd name="T3" fmla="*/ 25 h 132"/>
                <a:gd name="T4" fmla="*/ 3 w 117"/>
                <a:gd name="T5" fmla="*/ 26 h 132"/>
                <a:gd name="T6" fmla="*/ 14 w 117"/>
                <a:gd name="T7" fmla="*/ 29 h 132"/>
                <a:gd name="T8" fmla="*/ 29 w 117"/>
                <a:gd name="T9" fmla="*/ 36 h 132"/>
                <a:gd name="T10" fmla="*/ 46 w 117"/>
                <a:gd name="T11" fmla="*/ 47 h 132"/>
                <a:gd name="T12" fmla="*/ 66 w 117"/>
                <a:gd name="T13" fmla="*/ 62 h 132"/>
                <a:gd name="T14" fmla="*/ 84 w 117"/>
                <a:gd name="T15" fmla="*/ 80 h 132"/>
                <a:gd name="T16" fmla="*/ 102 w 117"/>
                <a:gd name="T17" fmla="*/ 103 h 132"/>
                <a:gd name="T18" fmla="*/ 116 w 117"/>
                <a:gd name="T19" fmla="*/ 132 h 132"/>
                <a:gd name="T20" fmla="*/ 117 w 117"/>
                <a:gd name="T21" fmla="*/ 120 h 132"/>
                <a:gd name="T22" fmla="*/ 115 w 117"/>
                <a:gd name="T23" fmla="*/ 107 h 132"/>
                <a:gd name="T24" fmla="*/ 108 w 117"/>
                <a:gd name="T25" fmla="*/ 90 h 132"/>
                <a:gd name="T26" fmla="*/ 99 w 117"/>
                <a:gd name="T27" fmla="*/ 74 h 132"/>
                <a:gd name="T28" fmla="*/ 89 w 117"/>
                <a:gd name="T29" fmla="*/ 58 h 132"/>
                <a:gd name="T30" fmla="*/ 78 w 117"/>
                <a:gd name="T31" fmla="*/ 45 h 132"/>
                <a:gd name="T32" fmla="*/ 67 w 117"/>
                <a:gd name="T33" fmla="*/ 36 h 132"/>
                <a:gd name="T34" fmla="*/ 58 w 117"/>
                <a:gd name="T35" fmla="*/ 32 h 132"/>
                <a:gd name="T36" fmla="*/ 69 w 117"/>
                <a:gd name="T37" fmla="*/ 29 h 132"/>
                <a:gd name="T38" fmla="*/ 79 w 117"/>
                <a:gd name="T39" fmla="*/ 28 h 132"/>
                <a:gd name="T40" fmla="*/ 89 w 117"/>
                <a:gd name="T41" fmla="*/ 26 h 132"/>
                <a:gd name="T42" fmla="*/ 98 w 117"/>
                <a:gd name="T43" fmla="*/ 25 h 132"/>
                <a:gd name="T44" fmla="*/ 105 w 117"/>
                <a:gd name="T45" fmla="*/ 24 h 132"/>
                <a:gd name="T46" fmla="*/ 109 w 117"/>
                <a:gd name="T47" fmla="*/ 22 h 132"/>
                <a:gd name="T48" fmla="*/ 113 w 117"/>
                <a:gd name="T49" fmla="*/ 21 h 132"/>
                <a:gd name="T50" fmla="*/ 114 w 117"/>
                <a:gd name="T51" fmla="*/ 21 h 132"/>
                <a:gd name="T52" fmla="*/ 75 w 117"/>
                <a:gd name="T53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7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>
                <a:gd name="T0" fmla="*/ 29 w 29"/>
                <a:gd name="T1" fmla="*/ 0 h 77"/>
                <a:gd name="T2" fmla="*/ 23 w 29"/>
                <a:gd name="T3" fmla="*/ 0 h 77"/>
                <a:gd name="T4" fmla="*/ 16 w 29"/>
                <a:gd name="T5" fmla="*/ 4 h 77"/>
                <a:gd name="T6" fmla="*/ 9 w 29"/>
                <a:gd name="T7" fmla="*/ 9 h 77"/>
                <a:gd name="T8" fmla="*/ 4 w 29"/>
                <a:gd name="T9" fmla="*/ 19 h 77"/>
                <a:gd name="T10" fmla="*/ 1 w 29"/>
                <a:gd name="T11" fmla="*/ 30 h 77"/>
                <a:gd name="T12" fmla="*/ 0 w 29"/>
                <a:gd name="T13" fmla="*/ 44 h 77"/>
                <a:gd name="T14" fmla="*/ 3 w 29"/>
                <a:gd name="T15" fmla="*/ 60 h 77"/>
                <a:gd name="T16" fmla="*/ 11 w 29"/>
                <a:gd name="T17" fmla="*/ 77 h 77"/>
                <a:gd name="T18" fmla="*/ 15 w 29"/>
                <a:gd name="T19" fmla="*/ 53 h 77"/>
                <a:gd name="T20" fmla="*/ 19 w 29"/>
                <a:gd name="T21" fmla="*/ 37 h 77"/>
                <a:gd name="T22" fmla="*/ 23 w 29"/>
                <a:gd name="T23" fmla="*/ 22 h 77"/>
                <a:gd name="T24" fmla="*/ 29 w 29"/>
                <a:gd name="T25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8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>
                <a:gd name="T0" fmla="*/ 784 w 1108"/>
                <a:gd name="T1" fmla="*/ 1047 h 1047"/>
                <a:gd name="T2" fmla="*/ 692 w 1108"/>
                <a:gd name="T3" fmla="*/ 1011 h 1047"/>
                <a:gd name="T4" fmla="*/ 607 w 1108"/>
                <a:gd name="T5" fmla="*/ 945 h 1047"/>
                <a:gd name="T6" fmla="*/ 517 w 1108"/>
                <a:gd name="T7" fmla="*/ 861 h 1047"/>
                <a:gd name="T8" fmla="*/ 432 w 1108"/>
                <a:gd name="T9" fmla="*/ 776 h 1047"/>
                <a:gd name="T10" fmla="*/ 350 w 1108"/>
                <a:gd name="T11" fmla="*/ 677 h 1047"/>
                <a:gd name="T12" fmla="*/ 266 w 1108"/>
                <a:gd name="T13" fmla="*/ 563 h 1047"/>
                <a:gd name="T14" fmla="*/ 188 w 1108"/>
                <a:gd name="T15" fmla="*/ 447 h 1047"/>
                <a:gd name="T16" fmla="*/ 122 w 1108"/>
                <a:gd name="T17" fmla="*/ 325 h 1047"/>
                <a:gd name="T18" fmla="*/ 65 w 1108"/>
                <a:gd name="T19" fmla="*/ 211 h 1047"/>
                <a:gd name="T20" fmla="*/ 21 w 1108"/>
                <a:gd name="T21" fmla="*/ 101 h 1047"/>
                <a:gd name="T22" fmla="*/ 0 w 1108"/>
                <a:gd name="T23" fmla="*/ 0 h 1047"/>
                <a:gd name="T24" fmla="*/ 109 w 1108"/>
                <a:gd name="T25" fmla="*/ 217 h 1047"/>
                <a:gd name="T26" fmla="*/ 209 w 1108"/>
                <a:gd name="T27" fmla="*/ 378 h 1047"/>
                <a:gd name="T28" fmla="*/ 294 w 1108"/>
                <a:gd name="T29" fmla="*/ 500 h 1047"/>
                <a:gd name="T30" fmla="*/ 373 w 1108"/>
                <a:gd name="T31" fmla="*/ 590 h 1047"/>
                <a:gd name="T32" fmla="*/ 441 w 1108"/>
                <a:gd name="T33" fmla="*/ 661 h 1047"/>
                <a:gd name="T34" fmla="*/ 506 w 1108"/>
                <a:gd name="T35" fmla="*/ 713 h 1047"/>
                <a:gd name="T36" fmla="*/ 564 w 1108"/>
                <a:gd name="T37" fmla="*/ 754 h 1047"/>
                <a:gd name="T38" fmla="*/ 620 w 1108"/>
                <a:gd name="T39" fmla="*/ 801 h 1047"/>
                <a:gd name="T40" fmla="*/ 754 w 1108"/>
                <a:gd name="T41" fmla="*/ 899 h 1047"/>
                <a:gd name="T42" fmla="*/ 925 w 1108"/>
                <a:gd name="T43" fmla="*/ 977 h 1047"/>
                <a:gd name="T44" fmla="*/ 1108 w 1108"/>
                <a:gd name="T45" fmla="*/ 1047 h 1047"/>
                <a:gd name="T46" fmla="*/ 784 w 1108"/>
                <a:gd name="T47" fmla="*/ 1047 h 10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209" name="Group 17"/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8210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1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2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13" name="Group 21"/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8214" name="Freeform 22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5" name="Freeform 23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6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17" name="Group 25"/>
            <p:cNvGrpSpPr>
              <a:grpSpLocks/>
            </p:cNvGrpSpPr>
            <p:nvPr userDrawn="1"/>
          </p:nvGrpSpPr>
          <p:grpSpPr bwMode="auto">
            <a:xfrm rot="-1307516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8218" name="Freeform 26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9" name="Freeform 27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0" name="Freeform 28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21" name="Group 29"/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8222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3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4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25" name="Group 33"/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8226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7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8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29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>
                <a:gd name="T0" fmla="*/ 0 w 862"/>
                <a:gd name="T1" fmla="*/ 0 h 886"/>
                <a:gd name="T2" fmla="*/ 6 w 862"/>
                <a:gd name="T3" fmla="*/ 107 h 886"/>
                <a:gd name="T4" fmla="*/ 37 w 862"/>
                <a:gd name="T5" fmla="*/ 262 h 886"/>
                <a:gd name="T6" fmla="*/ 83 w 862"/>
                <a:gd name="T7" fmla="*/ 410 h 886"/>
                <a:gd name="T8" fmla="*/ 149 w 862"/>
                <a:gd name="T9" fmla="*/ 546 h 886"/>
                <a:gd name="T10" fmla="*/ 237 w 862"/>
                <a:gd name="T11" fmla="*/ 666 h 886"/>
                <a:gd name="T12" fmla="*/ 338 w 862"/>
                <a:gd name="T13" fmla="*/ 764 h 886"/>
                <a:gd name="T14" fmla="*/ 450 w 862"/>
                <a:gd name="T15" fmla="*/ 838 h 886"/>
                <a:gd name="T16" fmla="*/ 579 w 862"/>
                <a:gd name="T17" fmla="*/ 879 h 886"/>
                <a:gd name="T18" fmla="*/ 714 w 862"/>
                <a:gd name="T19" fmla="*/ 886 h 886"/>
                <a:gd name="T20" fmla="*/ 862 w 862"/>
                <a:gd name="T21" fmla="*/ 851 h 886"/>
                <a:gd name="T22" fmla="*/ 784 w 862"/>
                <a:gd name="T23" fmla="*/ 856 h 886"/>
                <a:gd name="T24" fmla="*/ 700 w 862"/>
                <a:gd name="T25" fmla="*/ 835 h 886"/>
                <a:gd name="T26" fmla="*/ 621 w 862"/>
                <a:gd name="T27" fmla="*/ 794 h 886"/>
                <a:gd name="T28" fmla="*/ 542 w 862"/>
                <a:gd name="T29" fmla="*/ 728 h 886"/>
                <a:gd name="T30" fmla="*/ 466 w 862"/>
                <a:gd name="T31" fmla="*/ 649 h 886"/>
                <a:gd name="T32" fmla="*/ 397 w 862"/>
                <a:gd name="T33" fmla="*/ 557 h 886"/>
                <a:gd name="T34" fmla="*/ 334 w 862"/>
                <a:gd name="T35" fmla="*/ 454 h 886"/>
                <a:gd name="T36" fmla="*/ 279 w 862"/>
                <a:gd name="T37" fmla="*/ 339 h 886"/>
                <a:gd name="T38" fmla="*/ 238 w 862"/>
                <a:gd name="T39" fmla="*/ 225 h 886"/>
                <a:gd name="T40" fmla="*/ 205 w 862"/>
                <a:gd name="T41" fmla="*/ 105 h 886"/>
                <a:gd name="T42" fmla="*/ 184 w 862"/>
                <a:gd name="T43" fmla="*/ 3 h 8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0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5 h 237"/>
                <a:gd name="T4" fmla="*/ 3 w 257"/>
                <a:gd name="T5" fmla="*/ 50 h 237"/>
                <a:gd name="T6" fmla="*/ 6 w 257"/>
                <a:gd name="T7" fmla="*/ 75 h 237"/>
                <a:gd name="T8" fmla="*/ 11 w 257"/>
                <a:gd name="T9" fmla="*/ 98 h 237"/>
                <a:gd name="T10" fmla="*/ 18 w 257"/>
                <a:gd name="T11" fmla="*/ 119 h 237"/>
                <a:gd name="T12" fmla="*/ 27 w 257"/>
                <a:gd name="T13" fmla="*/ 141 h 237"/>
                <a:gd name="T14" fmla="*/ 38 w 257"/>
                <a:gd name="T15" fmla="*/ 161 h 237"/>
                <a:gd name="T16" fmla="*/ 51 w 257"/>
                <a:gd name="T17" fmla="*/ 178 h 237"/>
                <a:gd name="T18" fmla="*/ 67 w 257"/>
                <a:gd name="T19" fmla="*/ 194 h 237"/>
                <a:gd name="T20" fmla="*/ 86 w 257"/>
                <a:gd name="T21" fmla="*/ 208 h 237"/>
                <a:gd name="T22" fmla="*/ 106 w 257"/>
                <a:gd name="T23" fmla="*/ 219 h 237"/>
                <a:gd name="T24" fmla="*/ 131 w 257"/>
                <a:gd name="T25" fmla="*/ 228 h 237"/>
                <a:gd name="T26" fmla="*/ 158 w 257"/>
                <a:gd name="T27" fmla="*/ 234 h 237"/>
                <a:gd name="T28" fmla="*/ 188 w 257"/>
                <a:gd name="T29" fmla="*/ 237 h 237"/>
                <a:gd name="T30" fmla="*/ 220 w 257"/>
                <a:gd name="T31" fmla="*/ 236 h 237"/>
                <a:gd name="T32" fmla="*/ 257 w 257"/>
                <a:gd name="T33" fmla="*/ 232 h 237"/>
                <a:gd name="T34" fmla="*/ 224 w 257"/>
                <a:gd name="T35" fmla="*/ 227 h 237"/>
                <a:gd name="T36" fmla="*/ 195 w 257"/>
                <a:gd name="T37" fmla="*/ 220 h 237"/>
                <a:gd name="T38" fmla="*/ 170 w 257"/>
                <a:gd name="T39" fmla="*/ 212 h 237"/>
                <a:gd name="T40" fmla="*/ 148 w 257"/>
                <a:gd name="T41" fmla="*/ 204 h 237"/>
                <a:gd name="T42" fmla="*/ 128 w 257"/>
                <a:gd name="T43" fmla="*/ 193 h 237"/>
                <a:gd name="T44" fmla="*/ 112 w 257"/>
                <a:gd name="T45" fmla="*/ 182 h 237"/>
                <a:gd name="T46" fmla="*/ 97 w 257"/>
                <a:gd name="T47" fmla="*/ 169 h 237"/>
                <a:gd name="T48" fmla="*/ 84 w 257"/>
                <a:gd name="T49" fmla="*/ 155 h 237"/>
                <a:gd name="T50" fmla="*/ 72 w 257"/>
                <a:gd name="T51" fmla="*/ 141 h 237"/>
                <a:gd name="T52" fmla="*/ 61 w 257"/>
                <a:gd name="T53" fmla="*/ 125 h 237"/>
                <a:gd name="T54" fmla="*/ 52 w 257"/>
                <a:gd name="T55" fmla="*/ 107 h 237"/>
                <a:gd name="T56" fmla="*/ 43 w 257"/>
                <a:gd name="T57" fmla="*/ 88 h 237"/>
                <a:gd name="T58" fmla="*/ 33 w 257"/>
                <a:gd name="T59" fmla="*/ 69 h 237"/>
                <a:gd name="T60" fmla="*/ 23 w 257"/>
                <a:gd name="T61" fmla="*/ 47 h 237"/>
                <a:gd name="T62" fmla="*/ 12 w 257"/>
                <a:gd name="T63" fmla="*/ 24 h 237"/>
                <a:gd name="T64" fmla="*/ 0 w 257"/>
                <a:gd name="T6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1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>
                <a:gd name="T0" fmla="*/ 77 w 124"/>
                <a:gd name="T1" fmla="*/ 0 h 110"/>
                <a:gd name="T2" fmla="*/ 124 w 124"/>
                <a:gd name="T3" fmla="*/ 108 h 110"/>
                <a:gd name="T4" fmla="*/ 120 w 124"/>
                <a:gd name="T5" fmla="*/ 107 h 110"/>
                <a:gd name="T6" fmla="*/ 107 w 124"/>
                <a:gd name="T7" fmla="*/ 105 h 110"/>
                <a:gd name="T8" fmla="*/ 89 w 124"/>
                <a:gd name="T9" fmla="*/ 101 h 110"/>
                <a:gd name="T10" fmla="*/ 68 w 124"/>
                <a:gd name="T11" fmla="*/ 99 h 110"/>
                <a:gd name="T12" fmla="*/ 45 w 124"/>
                <a:gd name="T13" fmla="*/ 97 h 110"/>
                <a:gd name="T14" fmla="*/ 25 w 124"/>
                <a:gd name="T15" fmla="*/ 98 h 110"/>
                <a:gd name="T16" fmla="*/ 9 w 124"/>
                <a:gd name="T17" fmla="*/ 102 h 110"/>
                <a:gd name="T18" fmla="*/ 0 w 124"/>
                <a:gd name="T19" fmla="*/ 110 h 110"/>
                <a:gd name="T20" fmla="*/ 4 w 124"/>
                <a:gd name="T21" fmla="*/ 98 h 110"/>
                <a:gd name="T22" fmla="*/ 8 w 124"/>
                <a:gd name="T23" fmla="*/ 89 h 110"/>
                <a:gd name="T24" fmla="*/ 16 w 124"/>
                <a:gd name="T25" fmla="*/ 82 h 110"/>
                <a:gd name="T26" fmla="*/ 25 w 124"/>
                <a:gd name="T27" fmla="*/ 76 h 110"/>
                <a:gd name="T28" fmla="*/ 36 w 124"/>
                <a:gd name="T29" fmla="*/ 72 h 110"/>
                <a:gd name="T30" fmla="*/ 47 w 124"/>
                <a:gd name="T31" fmla="*/ 71 h 110"/>
                <a:gd name="T32" fmla="*/ 59 w 124"/>
                <a:gd name="T33" fmla="*/ 71 h 110"/>
                <a:gd name="T34" fmla="*/ 72 w 124"/>
                <a:gd name="T35" fmla="*/ 74 h 110"/>
                <a:gd name="T36" fmla="*/ 73 w 124"/>
                <a:gd name="T37" fmla="*/ 71 h 110"/>
                <a:gd name="T38" fmla="*/ 70 w 124"/>
                <a:gd name="T39" fmla="*/ 56 h 110"/>
                <a:gd name="T40" fmla="*/ 67 w 124"/>
                <a:gd name="T41" fmla="*/ 38 h 110"/>
                <a:gd name="T42" fmla="*/ 65 w 124"/>
                <a:gd name="T43" fmla="*/ 30 h 110"/>
                <a:gd name="T44" fmla="*/ 63 w 124"/>
                <a:gd name="T45" fmla="*/ 30 h 110"/>
                <a:gd name="T46" fmla="*/ 61 w 124"/>
                <a:gd name="T47" fmla="*/ 29 h 110"/>
                <a:gd name="T48" fmla="*/ 59 w 124"/>
                <a:gd name="T49" fmla="*/ 26 h 110"/>
                <a:gd name="T50" fmla="*/ 57 w 124"/>
                <a:gd name="T51" fmla="*/ 23 h 110"/>
                <a:gd name="T52" fmla="*/ 57 w 124"/>
                <a:gd name="T53" fmla="*/ 19 h 110"/>
                <a:gd name="T54" fmla="*/ 59 w 124"/>
                <a:gd name="T55" fmla="*/ 14 h 110"/>
                <a:gd name="T56" fmla="*/ 66 w 124"/>
                <a:gd name="T57" fmla="*/ 8 h 110"/>
                <a:gd name="T58" fmla="*/ 77 w 124"/>
                <a:gd name="T5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2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>
                <a:gd name="T0" fmla="*/ 31 w 46"/>
                <a:gd name="T1" fmla="*/ 0 h 94"/>
                <a:gd name="T2" fmla="*/ 20 w 46"/>
                <a:gd name="T3" fmla="*/ 38 h 94"/>
                <a:gd name="T4" fmla="*/ 15 w 46"/>
                <a:gd name="T5" fmla="*/ 62 h 94"/>
                <a:gd name="T6" fmla="*/ 11 w 46"/>
                <a:gd name="T7" fmla="*/ 79 h 94"/>
                <a:gd name="T8" fmla="*/ 0 w 46"/>
                <a:gd name="T9" fmla="*/ 94 h 94"/>
                <a:gd name="T10" fmla="*/ 12 w 46"/>
                <a:gd name="T11" fmla="*/ 88 h 94"/>
                <a:gd name="T12" fmla="*/ 23 w 46"/>
                <a:gd name="T13" fmla="*/ 80 h 94"/>
                <a:gd name="T14" fmla="*/ 32 w 46"/>
                <a:gd name="T15" fmla="*/ 69 h 94"/>
                <a:gd name="T16" fmla="*/ 40 w 46"/>
                <a:gd name="T17" fmla="*/ 57 h 94"/>
                <a:gd name="T18" fmla="*/ 45 w 46"/>
                <a:gd name="T19" fmla="*/ 44 h 94"/>
                <a:gd name="T20" fmla="*/ 46 w 46"/>
                <a:gd name="T21" fmla="*/ 30 h 94"/>
                <a:gd name="T22" fmla="*/ 42 w 46"/>
                <a:gd name="T23" fmla="*/ 15 h 94"/>
                <a:gd name="T24" fmla="*/ 31 w 46"/>
                <a:gd name="T2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3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>
                <a:gd name="T0" fmla="*/ 124 w 124"/>
                <a:gd name="T1" fmla="*/ 0 h 121"/>
                <a:gd name="T2" fmla="*/ 113 w 124"/>
                <a:gd name="T3" fmla="*/ 9 h 121"/>
                <a:gd name="T4" fmla="*/ 99 w 124"/>
                <a:gd name="T5" fmla="*/ 25 h 121"/>
                <a:gd name="T6" fmla="*/ 81 w 124"/>
                <a:gd name="T7" fmla="*/ 41 h 121"/>
                <a:gd name="T8" fmla="*/ 63 w 124"/>
                <a:gd name="T9" fmla="*/ 54 h 121"/>
                <a:gd name="T10" fmla="*/ 41 w 124"/>
                <a:gd name="T11" fmla="*/ 66 h 121"/>
                <a:gd name="T12" fmla="*/ 22 w 124"/>
                <a:gd name="T13" fmla="*/ 74 h 121"/>
                <a:gd name="T14" fmla="*/ 0 w 124"/>
                <a:gd name="T15" fmla="*/ 75 h 121"/>
                <a:gd name="T16" fmla="*/ 10 w 124"/>
                <a:gd name="T17" fmla="*/ 96 h 121"/>
                <a:gd name="T18" fmla="*/ 23 w 124"/>
                <a:gd name="T19" fmla="*/ 113 h 121"/>
                <a:gd name="T20" fmla="*/ 41 w 124"/>
                <a:gd name="T21" fmla="*/ 121 h 121"/>
                <a:gd name="T22" fmla="*/ 60 w 124"/>
                <a:gd name="T23" fmla="*/ 121 h 121"/>
                <a:gd name="T24" fmla="*/ 83 w 124"/>
                <a:gd name="T25" fmla="*/ 111 h 121"/>
                <a:gd name="T26" fmla="*/ 101 w 124"/>
                <a:gd name="T27" fmla="*/ 88 h 121"/>
                <a:gd name="T28" fmla="*/ 116 w 124"/>
                <a:gd name="T29" fmla="*/ 53 h 121"/>
                <a:gd name="T30" fmla="*/ 124 w 124"/>
                <a:gd name="T31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4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>
                <a:gd name="T0" fmla="*/ 0 w 149"/>
                <a:gd name="T1" fmla="*/ 0 h 704"/>
                <a:gd name="T2" fmla="*/ 6 w 149"/>
                <a:gd name="T3" fmla="*/ 6 h 704"/>
                <a:gd name="T4" fmla="*/ 16 w 149"/>
                <a:gd name="T5" fmla="*/ 14 h 704"/>
                <a:gd name="T6" fmla="*/ 28 w 149"/>
                <a:gd name="T7" fmla="*/ 24 h 704"/>
                <a:gd name="T8" fmla="*/ 41 w 149"/>
                <a:gd name="T9" fmla="*/ 37 h 704"/>
                <a:gd name="T10" fmla="*/ 58 w 149"/>
                <a:gd name="T11" fmla="*/ 53 h 704"/>
                <a:gd name="T12" fmla="*/ 73 w 149"/>
                <a:gd name="T13" fmla="*/ 70 h 704"/>
                <a:gd name="T14" fmla="*/ 88 w 149"/>
                <a:gd name="T15" fmla="*/ 90 h 704"/>
                <a:gd name="T16" fmla="*/ 100 w 149"/>
                <a:gd name="T17" fmla="*/ 113 h 704"/>
                <a:gd name="T18" fmla="*/ 112 w 149"/>
                <a:gd name="T19" fmla="*/ 137 h 704"/>
                <a:gd name="T20" fmla="*/ 120 w 149"/>
                <a:gd name="T21" fmla="*/ 165 h 704"/>
                <a:gd name="T22" fmla="*/ 124 w 149"/>
                <a:gd name="T23" fmla="*/ 196 h 704"/>
                <a:gd name="T24" fmla="*/ 126 w 149"/>
                <a:gd name="T25" fmla="*/ 228 h 704"/>
                <a:gd name="T26" fmla="*/ 120 w 149"/>
                <a:gd name="T27" fmla="*/ 264 h 704"/>
                <a:gd name="T28" fmla="*/ 109 w 149"/>
                <a:gd name="T29" fmla="*/ 302 h 704"/>
                <a:gd name="T30" fmla="*/ 92 w 149"/>
                <a:gd name="T31" fmla="*/ 342 h 704"/>
                <a:gd name="T32" fmla="*/ 67 w 149"/>
                <a:gd name="T33" fmla="*/ 386 h 704"/>
                <a:gd name="T34" fmla="*/ 39 w 149"/>
                <a:gd name="T35" fmla="*/ 436 h 704"/>
                <a:gd name="T36" fmla="*/ 21 w 149"/>
                <a:gd name="T37" fmla="*/ 482 h 704"/>
                <a:gd name="T38" fmla="*/ 10 w 149"/>
                <a:gd name="T39" fmla="*/ 525 h 704"/>
                <a:gd name="T40" fmla="*/ 6 w 149"/>
                <a:gd name="T41" fmla="*/ 566 h 704"/>
                <a:gd name="T42" fmla="*/ 6 w 149"/>
                <a:gd name="T43" fmla="*/ 605 h 704"/>
                <a:gd name="T44" fmla="*/ 8 w 149"/>
                <a:gd name="T45" fmla="*/ 641 h 704"/>
                <a:gd name="T46" fmla="*/ 12 w 149"/>
                <a:gd name="T47" fmla="*/ 673 h 704"/>
                <a:gd name="T48" fmla="*/ 14 w 149"/>
                <a:gd name="T49" fmla="*/ 704 h 704"/>
                <a:gd name="T50" fmla="*/ 41 w 149"/>
                <a:gd name="T51" fmla="*/ 688 h 704"/>
                <a:gd name="T52" fmla="*/ 39 w 149"/>
                <a:gd name="T53" fmla="*/ 680 h 704"/>
                <a:gd name="T54" fmla="*/ 36 w 149"/>
                <a:gd name="T55" fmla="*/ 657 h 704"/>
                <a:gd name="T56" fmla="*/ 33 w 149"/>
                <a:gd name="T57" fmla="*/ 622 h 704"/>
                <a:gd name="T58" fmla="*/ 35 w 149"/>
                <a:gd name="T59" fmla="*/ 575 h 704"/>
                <a:gd name="T60" fmla="*/ 41 w 149"/>
                <a:gd name="T61" fmla="*/ 519 h 704"/>
                <a:gd name="T62" fmla="*/ 58 w 149"/>
                <a:gd name="T63" fmla="*/ 455 h 704"/>
                <a:gd name="T64" fmla="*/ 86 w 149"/>
                <a:gd name="T65" fmla="*/ 386 h 704"/>
                <a:gd name="T66" fmla="*/ 129 w 149"/>
                <a:gd name="T67" fmla="*/ 313 h 704"/>
                <a:gd name="T68" fmla="*/ 143 w 149"/>
                <a:gd name="T69" fmla="*/ 279 h 704"/>
                <a:gd name="T70" fmla="*/ 149 w 149"/>
                <a:gd name="T71" fmla="*/ 235 h 704"/>
                <a:gd name="T72" fmla="*/ 144 w 149"/>
                <a:gd name="T73" fmla="*/ 184 h 704"/>
                <a:gd name="T74" fmla="*/ 131 w 149"/>
                <a:gd name="T75" fmla="*/ 134 h 704"/>
                <a:gd name="T76" fmla="*/ 109 w 149"/>
                <a:gd name="T77" fmla="*/ 85 h 704"/>
                <a:gd name="T78" fmla="*/ 81 w 149"/>
                <a:gd name="T79" fmla="*/ 44 h 704"/>
                <a:gd name="T80" fmla="*/ 44 w 149"/>
                <a:gd name="T81" fmla="*/ 14 h 704"/>
                <a:gd name="T82" fmla="*/ 0 w 149"/>
                <a:gd name="T83" fmla="*/ 0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35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>
                <a:gd name="T0" fmla="*/ 0 w 36"/>
                <a:gd name="T1" fmla="*/ 0 h 132"/>
                <a:gd name="T2" fmla="*/ 36 w 36"/>
                <a:gd name="T3" fmla="*/ 12 h 132"/>
                <a:gd name="T4" fmla="*/ 0 w 36"/>
                <a:gd name="T5" fmla="*/ 132 h 132"/>
                <a:gd name="T6" fmla="*/ 0 w 36"/>
                <a:gd name="T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36" name="Rectangle 4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237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238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5998F5D-0DF6-4059-975B-893441203F0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239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45791" dir="3378596" algn="ctr" rotWithShape="0">
                    <a:srgbClr val="993366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5200" b="1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8240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58B04B-5D51-411E-B18F-8C2F6CB973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02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B064B7-715A-424A-BF0A-4E5C305C55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871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9E0BA9-CE8B-45C2-8762-1F440EFC6C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769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3428F-957D-46E5-A20B-3A5A5B093E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948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EBEA7B-0795-4BA1-B016-1B65060175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09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F82EC0-F30B-4900-91B0-46D65DF127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530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B66314-7944-402B-A464-CEBA655B8F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650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B28CAF-2B3A-4603-B2E9-07714C0CD2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858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8F2917-E027-424C-8FEE-A00BEF4623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67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B5CCE9-BC07-4DC0-BBF7-605BF43D07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200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7171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>
                <a:gd name="T0" fmla="*/ 5 w 472"/>
                <a:gd name="T1" fmla="*/ 32 h 802"/>
                <a:gd name="T2" fmla="*/ 189 w 472"/>
                <a:gd name="T3" fmla="*/ 26 h 802"/>
                <a:gd name="T4" fmla="*/ 309 w 472"/>
                <a:gd name="T5" fmla="*/ 66 h 802"/>
                <a:gd name="T6" fmla="*/ 357 w 472"/>
                <a:gd name="T7" fmla="*/ 98 h 802"/>
                <a:gd name="T8" fmla="*/ 413 w 472"/>
                <a:gd name="T9" fmla="*/ 162 h 802"/>
                <a:gd name="T10" fmla="*/ 437 w 472"/>
                <a:gd name="T11" fmla="*/ 250 h 802"/>
                <a:gd name="T12" fmla="*/ 397 w 472"/>
                <a:gd name="T13" fmla="*/ 530 h 802"/>
                <a:gd name="T14" fmla="*/ 341 w 472"/>
                <a:gd name="T15" fmla="*/ 634 h 802"/>
                <a:gd name="T16" fmla="*/ 173 w 472"/>
                <a:gd name="T17" fmla="*/ 714 h 802"/>
                <a:gd name="T18" fmla="*/ 77 w 472"/>
                <a:gd name="T19" fmla="*/ 730 h 802"/>
                <a:gd name="T20" fmla="*/ 69 w 472"/>
                <a:gd name="T21" fmla="*/ 802 h 802"/>
                <a:gd name="T22" fmla="*/ 7 w 472"/>
                <a:gd name="T23" fmla="*/ 788 h 802"/>
                <a:gd name="T24" fmla="*/ 5 w 472"/>
                <a:gd name="T25" fmla="*/ 751 h 802"/>
                <a:gd name="T26" fmla="*/ 37 w 472"/>
                <a:gd name="T27" fmla="*/ 722 h 802"/>
                <a:gd name="T28" fmla="*/ 5 w 472"/>
                <a:gd name="T29" fmla="*/ 670 h 802"/>
                <a:gd name="T30" fmla="*/ 5 w 472"/>
                <a:gd name="T31" fmla="*/ 32 h 8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172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7173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4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5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176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>
                <a:gd name="T0" fmla="*/ 14 w 710"/>
                <a:gd name="T1" fmla="*/ 416 h 768"/>
                <a:gd name="T2" fmla="*/ 14 w 710"/>
                <a:gd name="T3" fmla="*/ 272 h 768"/>
                <a:gd name="T4" fmla="*/ 102 w 710"/>
                <a:gd name="T5" fmla="*/ 144 h 768"/>
                <a:gd name="T6" fmla="*/ 150 w 710"/>
                <a:gd name="T7" fmla="*/ 96 h 768"/>
                <a:gd name="T8" fmla="*/ 198 w 710"/>
                <a:gd name="T9" fmla="*/ 64 h 768"/>
                <a:gd name="T10" fmla="*/ 350 w 710"/>
                <a:gd name="T11" fmla="*/ 0 h 768"/>
                <a:gd name="T12" fmla="*/ 534 w 710"/>
                <a:gd name="T13" fmla="*/ 8 h 768"/>
                <a:gd name="T14" fmla="*/ 662 w 710"/>
                <a:gd name="T15" fmla="*/ 96 h 768"/>
                <a:gd name="T16" fmla="*/ 710 w 710"/>
                <a:gd name="T17" fmla="*/ 200 h 768"/>
                <a:gd name="T18" fmla="*/ 702 w 710"/>
                <a:gd name="T19" fmla="*/ 400 h 768"/>
                <a:gd name="T20" fmla="*/ 678 w 710"/>
                <a:gd name="T21" fmla="*/ 448 h 768"/>
                <a:gd name="T22" fmla="*/ 550 w 710"/>
                <a:gd name="T23" fmla="*/ 632 h 768"/>
                <a:gd name="T24" fmla="*/ 518 w 710"/>
                <a:gd name="T25" fmla="*/ 656 h 768"/>
                <a:gd name="T26" fmla="*/ 470 w 710"/>
                <a:gd name="T27" fmla="*/ 664 h 768"/>
                <a:gd name="T28" fmla="*/ 518 w 710"/>
                <a:gd name="T29" fmla="*/ 680 h 768"/>
                <a:gd name="T30" fmla="*/ 566 w 710"/>
                <a:gd name="T31" fmla="*/ 696 h 768"/>
                <a:gd name="T32" fmla="*/ 574 w 710"/>
                <a:gd name="T33" fmla="*/ 720 h 768"/>
                <a:gd name="T34" fmla="*/ 526 w 710"/>
                <a:gd name="T35" fmla="*/ 736 h 768"/>
                <a:gd name="T36" fmla="*/ 502 w 710"/>
                <a:gd name="T37" fmla="*/ 752 h 768"/>
                <a:gd name="T38" fmla="*/ 454 w 710"/>
                <a:gd name="T39" fmla="*/ 768 h 768"/>
                <a:gd name="T40" fmla="*/ 438 w 710"/>
                <a:gd name="T41" fmla="*/ 712 h 768"/>
                <a:gd name="T42" fmla="*/ 246 w 710"/>
                <a:gd name="T43" fmla="*/ 688 h 768"/>
                <a:gd name="T44" fmla="*/ 134 w 710"/>
                <a:gd name="T45" fmla="*/ 648 h 768"/>
                <a:gd name="T46" fmla="*/ 110 w 710"/>
                <a:gd name="T47" fmla="*/ 624 h 768"/>
                <a:gd name="T48" fmla="*/ 78 w 710"/>
                <a:gd name="T49" fmla="*/ 576 h 768"/>
                <a:gd name="T50" fmla="*/ 54 w 710"/>
                <a:gd name="T51" fmla="*/ 464 h 768"/>
                <a:gd name="T52" fmla="*/ 30 w 710"/>
                <a:gd name="T53" fmla="*/ 408 h 768"/>
                <a:gd name="T54" fmla="*/ 22 w 710"/>
                <a:gd name="T55" fmla="*/ 384 h 768"/>
                <a:gd name="T56" fmla="*/ 14 w 710"/>
                <a:gd name="T57" fmla="*/ 416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7177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7178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>
                  <a:gd name="T0" fmla="*/ 46 w 217"/>
                  <a:gd name="T1" fmla="*/ 210 h 210"/>
                  <a:gd name="T2" fmla="*/ 37 w 217"/>
                  <a:gd name="T3" fmla="*/ 198 h 210"/>
                  <a:gd name="T4" fmla="*/ 26 w 217"/>
                  <a:gd name="T5" fmla="*/ 181 h 210"/>
                  <a:gd name="T6" fmla="*/ 15 w 217"/>
                  <a:gd name="T7" fmla="*/ 159 h 210"/>
                  <a:gd name="T8" fmla="*/ 5 w 217"/>
                  <a:gd name="T9" fmla="*/ 135 h 210"/>
                  <a:gd name="T10" fmla="*/ 0 w 217"/>
                  <a:gd name="T11" fmla="*/ 109 h 210"/>
                  <a:gd name="T12" fmla="*/ 1 w 217"/>
                  <a:gd name="T13" fmla="*/ 82 h 210"/>
                  <a:gd name="T14" fmla="*/ 9 w 217"/>
                  <a:gd name="T15" fmla="*/ 57 h 210"/>
                  <a:gd name="T16" fmla="*/ 27 w 217"/>
                  <a:gd name="T17" fmla="*/ 35 h 210"/>
                  <a:gd name="T18" fmla="*/ 45 w 217"/>
                  <a:gd name="T19" fmla="*/ 22 h 210"/>
                  <a:gd name="T20" fmla="*/ 60 w 217"/>
                  <a:gd name="T21" fmla="*/ 12 h 210"/>
                  <a:gd name="T22" fmla="*/ 72 w 217"/>
                  <a:gd name="T23" fmla="*/ 7 h 210"/>
                  <a:gd name="T24" fmla="*/ 81 w 217"/>
                  <a:gd name="T25" fmla="*/ 5 h 210"/>
                  <a:gd name="T26" fmla="*/ 88 w 217"/>
                  <a:gd name="T27" fmla="*/ 5 h 210"/>
                  <a:gd name="T28" fmla="*/ 104 w 217"/>
                  <a:gd name="T29" fmla="*/ 0 h 210"/>
                  <a:gd name="T30" fmla="*/ 148 w 217"/>
                  <a:gd name="T31" fmla="*/ 8 h 210"/>
                  <a:gd name="T32" fmla="*/ 160 w 217"/>
                  <a:gd name="T33" fmla="*/ 12 h 210"/>
                  <a:gd name="T34" fmla="*/ 172 w 217"/>
                  <a:gd name="T35" fmla="*/ 15 h 210"/>
                  <a:gd name="T36" fmla="*/ 182 w 217"/>
                  <a:gd name="T37" fmla="*/ 19 h 210"/>
                  <a:gd name="T38" fmla="*/ 190 w 217"/>
                  <a:gd name="T39" fmla="*/ 23 h 210"/>
                  <a:gd name="T40" fmla="*/ 198 w 217"/>
                  <a:gd name="T41" fmla="*/ 27 h 210"/>
                  <a:gd name="T42" fmla="*/ 205 w 217"/>
                  <a:gd name="T43" fmla="*/ 32 h 210"/>
                  <a:gd name="T44" fmla="*/ 211 w 217"/>
                  <a:gd name="T45" fmla="*/ 38 h 210"/>
                  <a:gd name="T46" fmla="*/ 217 w 217"/>
                  <a:gd name="T47" fmla="*/ 45 h 210"/>
                  <a:gd name="T48" fmla="*/ 205 w 217"/>
                  <a:gd name="T49" fmla="*/ 40 h 210"/>
                  <a:gd name="T50" fmla="*/ 194 w 217"/>
                  <a:gd name="T51" fmla="*/ 36 h 210"/>
                  <a:gd name="T52" fmla="*/ 183 w 217"/>
                  <a:gd name="T53" fmla="*/ 33 h 210"/>
                  <a:gd name="T54" fmla="*/ 172 w 217"/>
                  <a:gd name="T55" fmla="*/ 30 h 210"/>
                  <a:gd name="T56" fmla="*/ 163 w 217"/>
                  <a:gd name="T57" fmla="*/ 27 h 210"/>
                  <a:gd name="T58" fmla="*/ 153 w 217"/>
                  <a:gd name="T59" fmla="*/ 26 h 210"/>
                  <a:gd name="T60" fmla="*/ 143 w 217"/>
                  <a:gd name="T61" fmla="*/ 24 h 210"/>
                  <a:gd name="T62" fmla="*/ 134 w 217"/>
                  <a:gd name="T63" fmla="*/ 24 h 210"/>
                  <a:gd name="T64" fmla="*/ 125 w 217"/>
                  <a:gd name="T65" fmla="*/ 24 h 210"/>
                  <a:gd name="T66" fmla="*/ 116 w 217"/>
                  <a:gd name="T67" fmla="*/ 25 h 210"/>
                  <a:gd name="T68" fmla="*/ 107 w 217"/>
                  <a:gd name="T69" fmla="*/ 27 h 210"/>
                  <a:gd name="T70" fmla="*/ 99 w 217"/>
                  <a:gd name="T71" fmla="*/ 29 h 210"/>
                  <a:gd name="T72" fmla="*/ 91 w 217"/>
                  <a:gd name="T73" fmla="*/ 33 h 210"/>
                  <a:gd name="T74" fmla="*/ 82 w 217"/>
                  <a:gd name="T75" fmla="*/ 36 h 210"/>
                  <a:gd name="T76" fmla="*/ 74 w 217"/>
                  <a:gd name="T77" fmla="*/ 41 h 210"/>
                  <a:gd name="T78" fmla="*/ 66 w 217"/>
                  <a:gd name="T79" fmla="*/ 46 h 210"/>
                  <a:gd name="T80" fmla="*/ 52 w 217"/>
                  <a:gd name="T81" fmla="*/ 61 h 210"/>
                  <a:gd name="T82" fmla="*/ 42 w 217"/>
                  <a:gd name="T83" fmla="*/ 80 h 210"/>
                  <a:gd name="T84" fmla="*/ 37 w 217"/>
                  <a:gd name="T85" fmla="*/ 103 h 210"/>
                  <a:gd name="T86" fmla="*/ 35 w 217"/>
                  <a:gd name="T87" fmla="*/ 126 h 210"/>
                  <a:gd name="T88" fmla="*/ 35 w 217"/>
                  <a:gd name="T89" fmla="*/ 151 h 210"/>
                  <a:gd name="T90" fmla="*/ 38 w 217"/>
                  <a:gd name="T91" fmla="*/ 174 h 210"/>
                  <a:gd name="T92" fmla="*/ 41 w 217"/>
                  <a:gd name="T93" fmla="*/ 194 h 210"/>
                  <a:gd name="T94" fmla="*/ 46 w 217"/>
                  <a:gd name="T95" fmla="*/ 210 h 2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79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>
                  <a:gd name="T0" fmla="*/ 109 w 182"/>
                  <a:gd name="T1" fmla="*/ 0 h 213"/>
                  <a:gd name="T2" fmla="*/ 112 w 182"/>
                  <a:gd name="T3" fmla="*/ 2 h 213"/>
                  <a:gd name="T4" fmla="*/ 118 w 182"/>
                  <a:gd name="T5" fmla="*/ 8 h 213"/>
                  <a:gd name="T6" fmla="*/ 127 w 182"/>
                  <a:gd name="T7" fmla="*/ 18 h 213"/>
                  <a:gd name="T8" fmla="*/ 137 w 182"/>
                  <a:gd name="T9" fmla="*/ 33 h 213"/>
                  <a:gd name="T10" fmla="*/ 145 w 182"/>
                  <a:gd name="T11" fmla="*/ 52 h 213"/>
                  <a:gd name="T12" fmla="*/ 150 w 182"/>
                  <a:gd name="T13" fmla="*/ 76 h 213"/>
                  <a:gd name="T14" fmla="*/ 150 w 182"/>
                  <a:gd name="T15" fmla="*/ 105 h 213"/>
                  <a:gd name="T16" fmla="*/ 144 w 182"/>
                  <a:gd name="T17" fmla="*/ 139 h 213"/>
                  <a:gd name="T18" fmla="*/ 140 w 182"/>
                  <a:gd name="T19" fmla="*/ 149 h 213"/>
                  <a:gd name="T20" fmla="*/ 136 w 182"/>
                  <a:gd name="T21" fmla="*/ 157 h 213"/>
                  <a:gd name="T22" fmla="*/ 131 w 182"/>
                  <a:gd name="T23" fmla="*/ 165 h 213"/>
                  <a:gd name="T24" fmla="*/ 125 w 182"/>
                  <a:gd name="T25" fmla="*/ 173 h 213"/>
                  <a:gd name="T26" fmla="*/ 117 w 182"/>
                  <a:gd name="T27" fmla="*/ 180 h 213"/>
                  <a:gd name="T28" fmla="*/ 110 w 182"/>
                  <a:gd name="T29" fmla="*/ 185 h 213"/>
                  <a:gd name="T30" fmla="*/ 102 w 182"/>
                  <a:gd name="T31" fmla="*/ 191 h 213"/>
                  <a:gd name="T32" fmla="*/ 92 w 182"/>
                  <a:gd name="T33" fmla="*/ 195 h 213"/>
                  <a:gd name="T34" fmla="*/ 82 w 182"/>
                  <a:gd name="T35" fmla="*/ 197 h 213"/>
                  <a:gd name="T36" fmla="*/ 72 w 182"/>
                  <a:gd name="T37" fmla="*/ 200 h 213"/>
                  <a:gd name="T38" fmla="*/ 61 w 182"/>
                  <a:gd name="T39" fmla="*/ 201 h 213"/>
                  <a:gd name="T40" fmla="*/ 49 w 182"/>
                  <a:gd name="T41" fmla="*/ 201 h 213"/>
                  <a:gd name="T42" fmla="*/ 37 w 182"/>
                  <a:gd name="T43" fmla="*/ 200 h 213"/>
                  <a:gd name="T44" fmla="*/ 25 w 182"/>
                  <a:gd name="T45" fmla="*/ 197 h 213"/>
                  <a:gd name="T46" fmla="*/ 12 w 182"/>
                  <a:gd name="T47" fmla="*/ 193 h 213"/>
                  <a:gd name="T48" fmla="*/ 0 w 182"/>
                  <a:gd name="T49" fmla="*/ 188 h 213"/>
                  <a:gd name="T50" fmla="*/ 11 w 182"/>
                  <a:gd name="T51" fmla="*/ 195 h 213"/>
                  <a:gd name="T52" fmla="*/ 22 w 182"/>
                  <a:gd name="T53" fmla="*/ 200 h 213"/>
                  <a:gd name="T54" fmla="*/ 33 w 182"/>
                  <a:gd name="T55" fmla="*/ 205 h 213"/>
                  <a:gd name="T56" fmla="*/ 43 w 182"/>
                  <a:gd name="T57" fmla="*/ 208 h 213"/>
                  <a:gd name="T58" fmla="*/ 53 w 182"/>
                  <a:gd name="T59" fmla="*/ 211 h 213"/>
                  <a:gd name="T60" fmla="*/ 63 w 182"/>
                  <a:gd name="T61" fmla="*/ 212 h 213"/>
                  <a:gd name="T62" fmla="*/ 73 w 182"/>
                  <a:gd name="T63" fmla="*/ 213 h 213"/>
                  <a:gd name="T64" fmla="*/ 83 w 182"/>
                  <a:gd name="T65" fmla="*/ 213 h 213"/>
                  <a:gd name="T66" fmla="*/ 91 w 182"/>
                  <a:gd name="T67" fmla="*/ 212 h 213"/>
                  <a:gd name="T68" fmla="*/ 100 w 182"/>
                  <a:gd name="T69" fmla="*/ 210 h 213"/>
                  <a:gd name="T70" fmla="*/ 108 w 182"/>
                  <a:gd name="T71" fmla="*/ 208 h 213"/>
                  <a:gd name="T72" fmla="*/ 116 w 182"/>
                  <a:gd name="T73" fmla="*/ 206 h 213"/>
                  <a:gd name="T74" fmla="*/ 123 w 182"/>
                  <a:gd name="T75" fmla="*/ 203 h 213"/>
                  <a:gd name="T76" fmla="*/ 130 w 182"/>
                  <a:gd name="T77" fmla="*/ 199 h 213"/>
                  <a:gd name="T78" fmla="*/ 136 w 182"/>
                  <a:gd name="T79" fmla="*/ 195 h 213"/>
                  <a:gd name="T80" fmla="*/ 142 w 182"/>
                  <a:gd name="T81" fmla="*/ 191 h 213"/>
                  <a:gd name="T82" fmla="*/ 158 w 182"/>
                  <a:gd name="T83" fmla="*/ 176 h 213"/>
                  <a:gd name="T84" fmla="*/ 169 w 182"/>
                  <a:gd name="T85" fmla="*/ 161 h 213"/>
                  <a:gd name="T86" fmla="*/ 176 w 182"/>
                  <a:gd name="T87" fmla="*/ 144 h 213"/>
                  <a:gd name="T88" fmla="*/ 179 w 182"/>
                  <a:gd name="T89" fmla="*/ 128 h 213"/>
                  <a:gd name="T90" fmla="*/ 181 w 182"/>
                  <a:gd name="T91" fmla="*/ 111 h 213"/>
                  <a:gd name="T92" fmla="*/ 181 w 182"/>
                  <a:gd name="T93" fmla="*/ 95 h 213"/>
                  <a:gd name="T94" fmla="*/ 182 w 182"/>
                  <a:gd name="T95" fmla="*/ 79 h 213"/>
                  <a:gd name="T96" fmla="*/ 173 w 182"/>
                  <a:gd name="T97" fmla="*/ 46 h 213"/>
                  <a:gd name="T98" fmla="*/ 156 w 182"/>
                  <a:gd name="T99" fmla="*/ 21 h 213"/>
                  <a:gd name="T100" fmla="*/ 151 w 182"/>
                  <a:gd name="T101" fmla="*/ 18 h 213"/>
                  <a:gd name="T102" fmla="*/ 147 w 182"/>
                  <a:gd name="T103" fmla="*/ 15 h 213"/>
                  <a:gd name="T104" fmla="*/ 142 w 182"/>
                  <a:gd name="T105" fmla="*/ 13 h 213"/>
                  <a:gd name="T106" fmla="*/ 138 w 182"/>
                  <a:gd name="T107" fmla="*/ 11 h 213"/>
                  <a:gd name="T108" fmla="*/ 132 w 182"/>
                  <a:gd name="T109" fmla="*/ 9 h 213"/>
                  <a:gd name="T110" fmla="*/ 126 w 182"/>
                  <a:gd name="T111" fmla="*/ 6 h 213"/>
                  <a:gd name="T112" fmla="*/ 119 w 182"/>
                  <a:gd name="T113" fmla="*/ 3 h 213"/>
                  <a:gd name="T114" fmla="*/ 109 w 182"/>
                  <a:gd name="T115" fmla="*/ 0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0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>
                  <a:gd name="T0" fmla="*/ 94 w 128"/>
                  <a:gd name="T1" fmla="*/ 0 h 217"/>
                  <a:gd name="T2" fmla="*/ 105 w 128"/>
                  <a:gd name="T3" fmla="*/ 9 h 217"/>
                  <a:gd name="T4" fmla="*/ 115 w 128"/>
                  <a:gd name="T5" fmla="*/ 27 h 217"/>
                  <a:gd name="T6" fmla="*/ 123 w 128"/>
                  <a:gd name="T7" fmla="*/ 50 h 217"/>
                  <a:gd name="T8" fmla="*/ 128 w 128"/>
                  <a:gd name="T9" fmla="*/ 78 h 217"/>
                  <a:gd name="T10" fmla="*/ 127 w 128"/>
                  <a:gd name="T11" fmla="*/ 111 h 217"/>
                  <a:gd name="T12" fmla="*/ 116 w 128"/>
                  <a:gd name="T13" fmla="*/ 145 h 217"/>
                  <a:gd name="T14" fmla="*/ 94 w 128"/>
                  <a:gd name="T15" fmla="*/ 181 h 217"/>
                  <a:gd name="T16" fmla="*/ 60 w 128"/>
                  <a:gd name="T17" fmla="*/ 217 h 217"/>
                  <a:gd name="T18" fmla="*/ 49 w 128"/>
                  <a:gd name="T19" fmla="*/ 213 h 217"/>
                  <a:gd name="T20" fmla="*/ 38 w 128"/>
                  <a:gd name="T21" fmla="*/ 210 h 217"/>
                  <a:gd name="T22" fmla="*/ 26 w 128"/>
                  <a:gd name="T23" fmla="*/ 205 h 217"/>
                  <a:gd name="T24" fmla="*/ 16 w 128"/>
                  <a:gd name="T25" fmla="*/ 201 h 217"/>
                  <a:gd name="T26" fmla="*/ 8 w 128"/>
                  <a:gd name="T27" fmla="*/ 196 h 217"/>
                  <a:gd name="T28" fmla="*/ 2 w 128"/>
                  <a:gd name="T29" fmla="*/ 190 h 217"/>
                  <a:gd name="T30" fmla="*/ 0 w 128"/>
                  <a:gd name="T31" fmla="*/ 183 h 217"/>
                  <a:gd name="T32" fmla="*/ 1 w 128"/>
                  <a:gd name="T33" fmla="*/ 178 h 217"/>
                  <a:gd name="T34" fmla="*/ 13 w 128"/>
                  <a:gd name="T35" fmla="*/ 171 h 217"/>
                  <a:gd name="T36" fmla="*/ 29 w 128"/>
                  <a:gd name="T37" fmla="*/ 161 h 217"/>
                  <a:gd name="T38" fmla="*/ 46 w 128"/>
                  <a:gd name="T39" fmla="*/ 150 h 217"/>
                  <a:gd name="T40" fmla="*/ 63 w 128"/>
                  <a:gd name="T41" fmla="*/ 134 h 217"/>
                  <a:gd name="T42" fmla="*/ 79 w 128"/>
                  <a:gd name="T43" fmla="*/ 112 h 217"/>
                  <a:gd name="T44" fmla="*/ 91 w 128"/>
                  <a:gd name="T45" fmla="*/ 83 h 217"/>
                  <a:gd name="T46" fmla="*/ 97 w 128"/>
                  <a:gd name="T47" fmla="*/ 46 h 217"/>
                  <a:gd name="T48" fmla="*/ 94 w 128"/>
                  <a:gd name="T49" fmla="*/ 0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1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>
                  <a:gd name="T0" fmla="*/ 75 w 117"/>
                  <a:gd name="T1" fmla="*/ 0 h 132"/>
                  <a:gd name="T2" fmla="*/ 0 w 117"/>
                  <a:gd name="T3" fmla="*/ 25 h 132"/>
                  <a:gd name="T4" fmla="*/ 3 w 117"/>
                  <a:gd name="T5" fmla="*/ 26 h 132"/>
                  <a:gd name="T6" fmla="*/ 14 w 117"/>
                  <a:gd name="T7" fmla="*/ 29 h 132"/>
                  <a:gd name="T8" fmla="*/ 29 w 117"/>
                  <a:gd name="T9" fmla="*/ 36 h 132"/>
                  <a:gd name="T10" fmla="*/ 46 w 117"/>
                  <a:gd name="T11" fmla="*/ 47 h 132"/>
                  <a:gd name="T12" fmla="*/ 66 w 117"/>
                  <a:gd name="T13" fmla="*/ 62 h 132"/>
                  <a:gd name="T14" fmla="*/ 84 w 117"/>
                  <a:gd name="T15" fmla="*/ 80 h 132"/>
                  <a:gd name="T16" fmla="*/ 102 w 117"/>
                  <a:gd name="T17" fmla="*/ 103 h 132"/>
                  <a:gd name="T18" fmla="*/ 116 w 117"/>
                  <a:gd name="T19" fmla="*/ 132 h 132"/>
                  <a:gd name="T20" fmla="*/ 117 w 117"/>
                  <a:gd name="T21" fmla="*/ 120 h 132"/>
                  <a:gd name="T22" fmla="*/ 115 w 117"/>
                  <a:gd name="T23" fmla="*/ 107 h 132"/>
                  <a:gd name="T24" fmla="*/ 108 w 117"/>
                  <a:gd name="T25" fmla="*/ 90 h 132"/>
                  <a:gd name="T26" fmla="*/ 99 w 117"/>
                  <a:gd name="T27" fmla="*/ 74 h 132"/>
                  <a:gd name="T28" fmla="*/ 89 w 117"/>
                  <a:gd name="T29" fmla="*/ 58 h 132"/>
                  <a:gd name="T30" fmla="*/ 78 w 117"/>
                  <a:gd name="T31" fmla="*/ 45 h 132"/>
                  <a:gd name="T32" fmla="*/ 67 w 117"/>
                  <a:gd name="T33" fmla="*/ 36 h 132"/>
                  <a:gd name="T34" fmla="*/ 58 w 117"/>
                  <a:gd name="T35" fmla="*/ 32 h 132"/>
                  <a:gd name="T36" fmla="*/ 69 w 117"/>
                  <a:gd name="T37" fmla="*/ 29 h 132"/>
                  <a:gd name="T38" fmla="*/ 79 w 117"/>
                  <a:gd name="T39" fmla="*/ 28 h 132"/>
                  <a:gd name="T40" fmla="*/ 89 w 117"/>
                  <a:gd name="T41" fmla="*/ 26 h 132"/>
                  <a:gd name="T42" fmla="*/ 98 w 117"/>
                  <a:gd name="T43" fmla="*/ 25 h 132"/>
                  <a:gd name="T44" fmla="*/ 105 w 117"/>
                  <a:gd name="T45" fmla="*/ 24 h 132"/>
                  <a:gd name="T46" fmla="*/ 109 w 117"/>
                  <a:gd name="T47" fmla="*/ 22 h 132"/>
                  <a:gd name="T48" fmla="*/ 113 w 117"/>
                  <a:gd name="T49" fmla="*/ 21 h 132"/>
                  <a:gd name="T50" fmla="*/ 114 w 117"/>
                  <a:gd name="T51" fmla="*/ 21 h 132"/>
                  <a:gd name="T52" fmla="*/ 75 w 117"/>
                  <a:gd name="T53" fmla="*/ 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2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5"/>
                <a:ext cx="21" cy="55"/>
              </a:xfrm>
              <a:custGeom>
                <a:avLst/>
                <a:gdLst>
                  <a:gd name="T0" fmla="*/ 29 w 29"/>
                  <a:gd name="T1" fmla="*/ 0 h 77"/>
                  <a:gd name="T2" fmla="*/ 23 w 29"/>
                  <a:gd name="T3" fmla="*/ 0 h 77"/>
                  <a:gd name="T4" fmla="*/ 16 w 29"/>
                  <a:gd name="T5" fmla="*/ 4 h 77"/>
                  <a:gd name="T6" fmla="*/ 9 w 29"/>
                  <a:gd name="T7" fmla="*/ 9 h 77"/>
                  <a:gd name="T8" fmla="*/ 4 w 29"/>
                  <a:gd name="T9" fmla="*/ 19 h 77"/>
                  <a:gd name="T10" fmla="*/ 1 w 29"/>
                  <a:gd name="T11" fmla="*/ 30 h 77"/>
                  <a:gd name="T12" fmla="*/ 0 w 29"/>
                  <a:gd name="T13" fmla="*/ 44 h 77"/>
                  <a:gd name="T14" fmla="*/ 3 w 29"/>
                  <a:gd name="T15" fmla="*/ 60 h 77"/>
                  <a:gd name="T16" fmla="*/ 11 w 29"/>
                  <a:gd name="T17" fmla="*/ 77 h 77"/>
                  <a:gd name="T18" fmla="*/ 15 w 29"/>
                  <a:gd name="T19" fmla="*/ 53 h 77"/>
                  <a:gd name="T20" fmla="*/ 19 w 29"/>
                  <a:gd name="T21" fmla="*/ 37 h 77"/>
                  <a:gd name="T22" fmla="*/ 23 w 29"/>
                  <a:gd name="T23" fmla="*/ 22 h 77"/>
                  <a:gd name="T24" fmla="*/ 29 w 29"/>
                  <a:gd name="T25" fmla="*/ 0 h 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7183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7184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>
                    <a:gd name="T0" fmla="*/ 12 w 207"/>
                    <a:gd name="T1" fmla="*/ 44 h 564"/>
                    <a:gd name="T2" fmla="*/ 6 w 207"/>
                    <a:gd name="T3" fmla="*/ 72 h 564"/>
                    <a:gd name="T4" fmla="*/ 3 w 207"/>
                    <a:gd name="T5" fmla="*/ 99 h 564"/>
                    <a:gd name="T6" fmla="*/ 0 w 207"/>
                    <a:gd name="T7" fmla="*/ 125 h 564"/>
                    <a:gd name="T8" fmla="*/ 0 w 207"/>
                    <a:gd name="T9" fmla="*/ 151 h 564"/>
                    <a:gd name="T10" fmla="*/ 3 w 207"/>
                    <a:gd name="T11" fmla="*/ 180 h 564"/>
                    <a:gd name="T12" fmla="*/ 7 w 207"/>
                    <a:gd name="T13" fmla="*/ 211 h 564"/>
                    <a:gd name="T14" fmla="*/ 16 w 207"/>
                    <a:gd name="T15" fmla="*/ 247 h 564"/>
                    <a:gd name="T16" fmla="*/ 29 w 207"/>
                    <a:gd name="T17" fmla="*/ 287 h 564"/>
                    <a:gd name="T18" fmla="*/ 43 w 207"/>
                    <a:gd name="T19" fmla="*/ 325 h 564"/>
                    <a:gd name="T20" fmla="*/ 61 w 207"/>
                    <a:gd name="T21" fmla="*/ 364 h 564"/>
                    <a:gd name="T22" fmla="*/ 83 w 207"/>
                    <a:gd name="T23" fmla="*/ 406 h 564"/>
                    <a:gd name="T24" fmla="*/ 106 w 207"/>
                    <a:gd name="T25" fmla="*/ 446 h 564"/>
                    <a:gd name="T26" fmla="*/ 132 w 207"/>
                    <a:gd name="T27" fmla="*/ 483 h 564"/>
                    <a:gd name="T28" fmla="*/ 157 w 207"/>
                    <a:gd name="T29" fmla="*/ 516 h 564"/>
                    <a:gd name="T30" fmla="*/ 182 w 207"/>
                    <a:gd name="T31" fmla="*/ 544 h 564"/>
                    <a:gd name="T32" fmla="*/ 207 w 207"/>
                    <a:gd name="T33" fmla="*/ 564 h 564"/>
                    <a:gd name="T34" fmla="*/ 160 w 207"/>
                    <a:gd name="T35" fmla="*/ 501 h 564"/>
                    <a:gd name="T36" fmla="*/ 127 w 207"/>
                    <a:gd name="T37" fmla="*/ 448 h 564"/>
                    <a:gd name="T38" fmla="*/ 103 w 207"/>
                    <a:gd name="T39" fmla="*/ 405 h 564"/>
                    <a:gd name="T40" fmla="*/ 87 w 207"/>
                    <a:gd name="T41" fmla="*/ 368 h 564"/>
                    <a:gd name="T42" fmla="*/ 75 w 207"/>
                    <a:gd name="T43" fmla="*/ 337 h 564"/>
                    <a:gd name="T44" fmla="*/ 68 w 207"/>
                    <a:gd name="T45" fmla="*/ 309 h 564"/>
                    <a:gd name="T46" fmla="*/ 63 w 207"/>
                    <a:gd name="T47" fmla="*/ 285 h 564"/>
                    <a:gd name="T48" fmla="*/ 56 w 207"/>
                    <a:gd name="T49" fmla="*/ 261 h 564"/>
                    <a:gd name="T50" fmla="*/ 44 w 207"/>
                    <a:gd name="T51" fmla="*/ 205 h 564"/>
                    <a:gd name="T52" fmla="*/ 41 w 207"/>
                    <a:gd name="T53" fmla="*/ 140 h 564"/>
                    <a:gd name="T54" fmla="*/ 43 w 207"/>
                    <a:gd name="T55" fmla="*/ 68 h 564"/>
                    <a:gd name="T56" fmla="*/ 50 w 207"/>
                    <a:gd name="T57" fmla="*/ 0 h 564"/>
                    <a:gd name="T58" fmla="*/ 12 w 207"/>
                    <a:gd name="T59" fmla="*/ 44 h 5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85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>
                    <a:gd name="T0" fmla="*/ 0 w 47"/>
                    <a:gd name="T1" fmla="*/ 19 h 232"/>
                    <a:gd name="T2" fmla="*/ 14 w 47"/>
                    <a:gd name="T3" fmla="*/ 55 h 232"/>
                    <a:gd name="T4" fmla="*/ 22 w 47"/>
                    <a:gd name="T5" fmla="*/ 101 h 232"/>
                    <a:gd name="T6" fmla="*/ 24 w 47"/>
                    <a:gd name="T7" fmla="*/ 159 h 232"/>
                    <a:gd name="T8" fmla="*/ 19 w 47"/>
                    <a:gd name="T9" fmla="*/ 232 h 232"/>
                    <a:gd name="T10" fmla="*/ 45 w 47"/>
                    <a:gd name="T11" fmla="*/ 217 h 232"/>
                    <a:gd name="T12" fmla="*/ 47 w 47"/>
                    <a:gd name="T13" fmla="*/ 178 h 232"/>
                    <a:gd name="T14" fmla="*/ 47 w 47"/>
                    <a:gd name="T15" fmla="*/ 140 h 232"/>
                    <a:gd name="T16" fmla="*/ 45 w 47"/>
                    <a:gd name="T17" fmla="*/ 103 h 232"/>
                    <a:gd name="T18" fmla="*/ 41 w 47"/>
                    <a:gd name="T19" fmla="*/ 71 h 232"/>
                    <a:gd name="T20" fmla="*/ 36 w 47"/>
                    <a:gd name="T21" fmla="*/ 52 h 232"/>
                    <a:gd name="T22" fmla="*/ 29 w 47"/>
                    <a:gd name="T23" fmla="*/ 34 h 232"/>
                    <a:gd name="T24" fmla="*/ 22 w 47"/>
                    <a:gd name="T25" fmla="*/ 17 h 232"/>
                    <a:gd name="T26" fmla="*/ 13 w 47"/>
                    <a:gd name="T27" fmla="*/ 0 h 232"/>
                    <a:gd name="T28" fmla="*/ 0 w 47"/>
                    <a:gd name="T29" fmla="*/ 19 h 2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86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9" y="1720"/>
                  <a:ext cx="60" cy="27"/>
                </a:xfrm>
                <a:custGeom>
                  <a:avLst/>
                  <a:gdLst>
                    <a:gd name="T0" fmla="*/ 87 w 87"/>
                    <a:gd name="T1" fmla="*/ 22 h 40"/>
                    <a:gd name="T2" fmla="*/ 77 w 87"/>
                    <a:gd name="T3" fmla="*/ 17 h 40"/>
                    <a:gd name="T4" fmla="*/ 68 w 87"/>
                    <a:gd name="T5" fmla="*/ 12 h 40"/>
                    <a:gd name="T6" fmla="*/ 58 w 87"/>
                    <a:gd name="T7" fmla="*/ 7 h 40"/>
                    <a:gd name="T8" fmla="*/ 47 w 87"/>
                    <a:gd name="T9" fmla="*/ 5 h 40"/>
                    <a:gd name="T10" fmla="*/ 37 w 87"/>
                    <a:gd name="T11" fmla="*/ 3 h 40"/>
                    <a:gd name="T12" fmla="*/ 26 w 87"/>
                    <a:gd name="T13" fmla="*/ 2 h 40"/>
                    <a:gd name="T14" fmla="*/ 13 w 87"/>
                    <a:gd name="T15" fmla="*/ 0 h 40"/>
                    <a:gd name="T16" fmla="*/ 0 w 87"/>
                    <a:gd name="T17" fmla="*/ 2 h 40"/>
                    <a:gd name="T18" fmla="*/ 6 w 87"/>
                    <a:gd name="T19" fmla="*/ 6 h 40"/>
                    <a:gd name="T20" fmla="*/ 14 w 87"/>
                    <a:gd name="T21" fmla="*/ 10 h 40"/>
                    <a:gd name="T22" fmla="*/ 22 w 87"/>
                    <a:gd name="T23" fmla="*/ 14 h 40"/>
                    <a:gd name="T24" fmla="*/ 33 w 87"/>
                    <a:gd name="T25" fmla="*/ 18 h 40"/>
                    <a:gd name="T26" fmla="*/ 42 w 87"/>
                    <a:gd name="T27" fmla="*/ 22 h 40"/>
                    <a:gd name="T28" fmla="*/ 52 w 87"/>
                    <a:gd name="T29" fmla="*/ 27 h 40"/>
                    <a:gd name="T30" fmla="*/ 64 w 87"/>
                    <a:gd name="T31" fmla="*/ 33 h 40"/>
                    <a:gd name="T32" fmla="*/ 74 w 87"/>
                    <a:gd name="T33" fmla="*/ 40 h 40"/>
                    <a:gd name="T34" fmla="*/ 87 w 87"/>
                    <a:gd name="T35" fmla="*/ 22 h 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grpSp>
          <p:nvGrpSpPr>
            <p:cNvPr id="7187" name="Group 19"/>
            <p:cNvGrpSpPr>
              <a:grpSpLocks/>
            </p:cNvGrpSpPr>
            <p:nvPr/>
          </p:nvGrpSpPr>
          <p:grpSpPr bwMode="auto">
            <a:xfrm rot="-15351438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7188" name="Freeform 2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9" name="Freeform 2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0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191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7192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3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4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195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7196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>
                  <a:gd name="T0" fmla="*/ 83 w 83"/>
                  <a:gd name="T1" fmla="*/ 28 h 117"/>
                  <a:gd name="T2" fmla="*/ 27 w 83"/>
                  <a:gd name="T3" fmla="*/ 0 h 117"/>
                  <a:gd name="T4" fmla="*/ 0 w 83"/>
                  <a:gd name="T5" fmla="*/ 117 h 117"/>
                  <a:gd name="T6" fmla="*/ 83 w 83"/>
                  <a:gd name="T7" fmla="*/ 28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7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>
                  <a:gd name="T0" fmla="*/ 0 w 140"/>
                  <a:gd name="T1" fmla="*/ 98 h 98"/>
                  <a:gd name="T2" fmla="*/ 118 w 140"/>
                  <a:gd name="T3" fmla="*/ 0 h 98"/>
                  <a:gd name="T4" fmla="*/ 140 w 140"/>
                  <a:gd name="T5" fmla="*/ 49 h 98"/>
                  <a:gd name="T6" fmla="*/ 0 w 140"/>
                  <a:gd name="T7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8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>
                  <a:gd name="T0" fmla="*/ 0 w 145"/>
                  <a:gd name="T1" fmla="*/ 7 h 49"/>
                  <a:gd name="T2" fmla="*/ 145 w 145"/>
                  <a:gd name="T3" fmla="*/ 0 h 49"/>
                  <a:gd name="T4" fmla="*/ 131 w 145"/>
                  <a:gd name="T5" fmla="*/ 49 h 49"/>
                  <a:gd name="T6" fmla="*/ 0 w 145"/>
                  <a:gd name="T7" fmla="*/ 7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7199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>
                <a:gd name="T0" fmla="*/ 1 w 699"/>
                <a:gd name="T1" fmla="*/ 392 h 756"/>
                <a:gd name="T2" fmla="*/ 3 w 699"/>
                <a:gd name="T3" fmla="*/ 252 h 756"/>
                <a:gd name="T4" fmla="*/ 21 w 699"/>
                <a:gd name="T5" fmla="*/ 210 h 756"/>
                <a:gd name="T6" fmla="*/ 29 w 699"/>
                <a:gd name="T7" fmla="*/ 182 h 756"/>
                <a:gd name="T8" fmla="*/ 39 w 699"/>
                <a:gd name="T9" fmla="*/ 154 h 756"/>
                <a:gd name="T10" fmla="*/ 51 w 699"/>
                <a:gd name="T11" fmla="*/ 138 h 756"/>
                <a:gd name="T12" fmla="*/ 111 w 699"/>
                <a:gd name="T13" fmla="*/ 74 h 756"/>
                <a:gd name="T14" fmla="*/ 169 w 699"/>
                <a:gd name="T15" fmla="*/ 30 h 756"/>
                <a:gd name="T16" fmla="*/ 225 w 699"/>
                <a:gd name="T17" fmla="*/ 10 h 756"/>
                <a:gd name="T18" fmla="*/ 249 w 699"/>
                <a:gd name="T19" fmla="*/ 4 h 756"/>
                <a:gd name="T20" fmla="*/ 265 w 699"/>
                <a:gd name="T21" fmla="*/ 0 h 756"/>
                <a:gd name="T22" fmla="*/ 357 w 699"/>
                <a:gd name="T23" fmla="*/ 2 h 756"/>
                <a:gd name="T24" fmla="*/ 385 w 699"/>
                <a:gd name="T25" fmla="*/ 6 h 756"/>
                <a:gd name="T26" fmla="*/ 489 w 699"/>
                <a:gd name="T27" fmla="*/ 40 h 756"/>
                <a:gd name="T28" fmla="*/ 619 w 699"/>
                <a:gd name="T29" fmla="*/ 128 h 756"/>
                <a:gd name="T30" fmla="*/ 653 w 699"/>
                <a:gd name="T31" fmla="*/ 178 h 756"/>
                <a:gd name="T32" fmla="*/ 693 w 699"/>
                <a:gd name="T33" fmla="*/ 322 h 756"/>
                <a:gd name="T34" fmla="*/ 687 w 699"/>
                <a:gd name="T35" fmla="*/ 434 h 756"/>
                <a:gd name="T36" fmla="*/ 665 w 699"/>
                <a:gd name="T37" fmla="*/ 538 h 756"/>
                <a:gd name="T38" fmla="*/ 639 w 699"/>
                <a:gd name="T39" fmla="*/ 564 h 756"/>
                <a:gd name="T40" fmla="*/ 631 w 699"/>
                <a:gd name="T41" fmla="*/ 580 h 756"/>
                <a:gd name="T42" fmla="*/ 607 w 699"/>
                <a:gd name="T43" fmla="*/ 588 h 756"/>
                <a:gd name="T44" fmla="*/ 473 w 699"/>
                <a:gd name="T45" fmla="*/ 664 h 756"/>
                <a:gd name="T46" fmla="*/ 449 w 699"/>
                <a:gd name="T47" fmla="*/ 678 h 756"/>
                <a:gd name="T48" fmla="*/ 405 w 699"/>
                <a:gd name="T49" fmla="*/ 684 h 756"/>
                <a:gd name="T50" fmla="*/ 375 w 699"/>
                <a:gd name="T51" fmla="*/ 690 h 756"/>
                <a:gd name="T52" fmla="*/ 267 w 699"/>
                <a:gd name="T53" fmla="*/ 684 h 756"/>
                <a:gd name="T54" fmla="*/ 259 w 699"/>
                <a:gd name="T55" fmla="*/ 722 h 756"/>
                <a:gd name="T56" fmla="*/ 241 w 699"/>
                <a:gd name="T57" fmla="*/ 756 h 756"/>
                <a:gd name="T58" fmla="*/ 185 w 699"/>
                <a:gd name="T59" fmla="*/ 728 h 756"/>
                <a:gd name="T60" fmla="*/ 163 w 699"/>
                <a:gd name="T61" fmla="*/ 720 h 756"/>
                <a:gd name="T62" fmla="*/ 151 w 699"/>
                <a:gd name="T63" fmla="*/ 716 h 756"/>
                <a:gd name="T64" fmla="*/ 195 w 699"/>
                <a:gd name="T65" fmla="*/ 674 h 756"/>
                <a:gd name="T66" fmla="*/ 211 w 699"/>
                <a:gd name="T67" fmla="*/ 644 h 756"/>
                <a:gd name="T68" fmla="*/ 209 w 699"/>
                <a:gd name="T69" fmla="*/ 626 h 756"/>
                <a:gd name="T70" fmla="*/ 195 w 699"/>
                <a:gd name="T71" fmla="*/ 620 h 756"/>
                <a:gd name="T72" fmla="*/ 165 w 699"/>
                <a:gd name="T73" fmla="*/ 596 h 756"/>
                <a:gd name="T74" fmla="*/ 99 w 699"/>
                <a:gd name="T75" fmla="*/ 534 h 756"/>
                <a:gd name="T76" fmla="*/ 61 w 699"/>
                <a:gd name="T77" fmla="*/ 506 h 756"/>
                <a:gd name="T78" fmla="*/ 23 w 699"/>
                <a:gd name="T79" fmla="*/ 470 h 756"/>
                <a:gd name="T80" fmla="*/ 7 w 699"/>
                <a:gd name="T81" fmla="*/ 434 h 756"/>
                <a:gd name="T82" fmla="*/ 5 w 699"/>
                <a:gd name="T83" fmla="*/ 396 h 756"/>
                <a:gd name="T84" fmla="*/ 1 w 699"/>
                <a:gd name="T85" fmla="*/ 392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0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1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2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>
                <a:gd name="T0" fmla="*/ 0 w 118"/>
                <a:gd name="T1" fmla="*/ 0 h 209"/>
                <a:gd name="T2" fmla="*/ 6 w 118"/>
                <a:gd name="T3" fmla="*/ 8 h 209"/>
                <a:gd name="T4" fmla="*/ 15 w 118"/>
                <a:gd name="T5" fmla="*/ 19 h 209"/>
                <a:gd name="T6" fmla="*/ 26 w 118"/>
                <a:gd name="T7" fmla="*/ 33 h 209"/>
                <a:gd name="T8" fmla="*/ 38 w 118"/>
                <a:gd name="T9" fmla="*/ 51 h 209"/>
                <a:gd name="T10" fmla="*/ 54 w 118"/>
                <a:gd name="T11" fmla="*/ 72 h 209"/>
                <a:gd name="T12" fmla="*/ 67 w 118"/>
                <a:gd name="T13" fmla="*/ 94 h 209"/>
                <a:gd name="T14" fmla="*/ 79 w 118"/>
                <a:gd name="T15" fmla="*/ 119 h 209"/>
                <a:gd name="T16" fmla="*/ 87 w 118"/>
                <a:gd name="T17" fmla="*/ 146 h 209"/>
                <a:gd name="T18" fmla="*/ 94 w 118"/>
                <a:gd name="T19" fmla="*/ 175 h 209"/>
                <a:gd name="T20" fmla="*/ 91 w 118"/>
                <a:gd name="T21" fmla="*/ 209 h 209"/>
                <a:gd name="T22" fmla="*/ 118 w 118"/>
                <a:gd name="T23" fmla="*/ 209 h 209"/>
                <a:gd name="T24" fmla="*/ 117 w 118"/>
                <a:gd name="T25" fmla="*/ 177 h 209"/>
                <a:gd name="T26" fmla="*/ 104 w 118"/>
                <a:gd name="T27" fmla="*/ 119 h 209"/>
                <a:gd name="T28" fmla="*/ 82 w 118"/>
                <a:gd name="T29" fmla="*/ 69 h 209"/>
                <a:gd name="T30" fmla="*/ 47 w 118"/>
                <a:gd name="T31" fmla="*/ 27 h 209"/>
                <a:gd name="T32" fmla="*/ 0 w 118"/>
                <a:gd name="T33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3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>
                <a:gd name="T0" fmla="*/ 103 w 130"/>
                <a:gd name="T1" fmla="*/ 0 h 128"/>
                <a:gd name="T2" fmla="*/ 130 w 130"/>
                <a:gd name="T3" fmla="*/ 128 h 128"/>
                <a:gd name="T4" fmla="*/ 125 w 130"/>
                <a:gd name="T5" fmla="*/ 126 h 128"/>
                <a:gd name="T6" fmla="*/ 111 w 130"/>
                <a:gd name="T7" fmla="*/ 121 h 128"/>
                <a:gd name="T8" fmla="*/ 92 w 130"/>
                <a:gd name="T9" fmla="*/ 111 h 128"/>
                <a:gd name="T10" fmla="*/ 68 w 130"/>
                <a:gd name="T11" fmla="*/ 103 h 128"/>
                <a:gd name="T12" fmla="*/ 41 w 130"/>
                <a:gd name="T13" fmla="*/ 94 h 128"/>
                <a:gd name="T14" fmla="*/ 19 w 130"/>
                <a:gd name="T15" fmla="*/ 90 h 128"/>
                <a:gd name="T16" fmla="*/ 0 w 130"/>
                <a:gd name="T17" fmla="*/ 93 h 128"/>
                <a:gd name="T18" fmla="*/ 0 w 130"/>
                <a:gd name="T19" fmla="*/ 72 h 128"/>
                <a:gd name="T20" fmla="*/ 12 w 130"/>
                <a:gd name="T21" fmla="*/ 70 h 128"/>
                <a:gd name="T22" fmla="*/ 24 w 130"/>
                <a:gd name="T23" fmla="*/ 66 h 128"/>
                <a:gd name="T24" fmla="*/ 38 w 130"/>
                <a:gd name="T25" fmla="*/ 66 h 128"/>
                <a:gd name="T26" fmla="*/ 51 w 130"/>
                <a:gd name="T27" fmla="*/ 67 h 128"/>
                <a:gd name="T28" fmla="*/ 65 w 130"/>
                <a:gd name="T29" fmla="*/ 70 h 128"/>
                <a:gd name="T30" fmla="*/ 78 w 130"/>
                <a:gd name="T31" fmla="*/ 78 h 128"/>
                <a:gd name="T32" fmla="*/ 81 w 130"/>
                <a:gd name="T33" fmla="*/ 74 h 128"/>
                <a:gd name="T34" fmla="*/ 81 w 130"/>
                <a:gd name="T35" fmla="*/ 58 h 128"/>
                <a:gd name="T36" fmla="*/ 82 w 130"/>
                <a:gd name="T37" fmla="*/ 37 h 128"/>
                <a:gd name="T38" fmla="*/ 82 w 130"/>
                <a:gd name="T39" fmla="*/ 29 h 128"/>
                <a:gd name="T40" fmla="*/ 80 w 130"/>
                <a:gd name="T41" fmla="*/ 29 h 128"/>
                <a:gd name="T42" fmla="*/ 77 w 130"/>
                <a:gd name="T43" fmla="*/ 27 h 128"/>
                <a:gd name="T44" fmla="*/ 76 w 130"/>
                <a:gd name="T45" fmla="*/ 22 h 128"/>
                <a:gd name="T46" fmla="*/ 75 w 130"/>
                <a:gd name="T47" fmla="*/ 19 h 128"/>
                <a:gd name="T48" fmla="*/ 76 w 130"/>
                <a:gd name="T49" fmla="*/ 15 h 128"/>
                <a:gd name="T50" fmla="*/ 79 w 130"/>
                <a:gd name="T51" fmla="*/ 10 h 128"/>
                <a:gd name="T52" fmla="*/ 89 w 130"/>
                <a:gd name="T53" fmla="*/ 6 h 128"/>
                <a:gd name="T54" fmla="*/ 103 w 130"/>
                <a:gd name="T55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4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>
                <a:gd name="T0" fmla="*/ 37 w 47"/>
                <a:gd name="T1" fmla="*/ 0 h 86"/>
                <a:gd name="T2" fmla="*/ 15 w 47"/>
                <a:gd name="T3" fmla="*/ 37 h 86"/>
                <a:gd name="T4" fmla="*/ 0 w 47"/>
                <a:gd name="T5" fmla="*/ 59 h 86"/>
                <a:gd name="T6" fmla="*/ 0 w 47"/>
                <a:gd name="T7" fmla="*/ 86 h 86"/>
                <a:gd name="T8" fmla="*/ 8 w 47"/>
                <a:gd name="T9" fmla="*/ 82 h 86"/>
                <a:gd name="T10" fmla="*/ 20 w 47"/>
                <a:gd name="T11" fmla="*/ 73 h 86"/>
                <a:gd name="T12" fmla="*/ 33 w 47"/>
                <a:gd name="T13" fmla="*/ 63 h 86"/>
                <a:gd name="T14" fmla="*/ 42 w 47"/>
                <a:gd name="T15" fmla="*/ 51 h 86"/>
                <a:gd name="T16" fmla="*/ 47 w 47"/>
                <a:gd name="T17" fmla="*/ 36 h 86"/>
                <a:gd name="T18" fmla="*/ 46 w 47"/>
                <a:gd name="T19" fmla="*/ 19 h 86"/>
                <a:gd name="T20" fmla="*/ 37 w 47"/>
                <a:gd name="T21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5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>
                <a:gd name="T0" fmla="*/ 0 w 497"/>
                <a:gd name="T1" fmla="*/ 13 h 740"/>
                <a:gd name="T2" fmla="*/ 41 w 497"/>
                <a:gd name="T3" fmla="*/ 4 h 740"/>
                <a:gd name="T4" fmla="*/ 101 w 497"/>
                <a:gd name="T5" fmla="*/ 0 h 740"/>
                <a:gd name="T6" fmla="*/ 170 w 497"/>
                <a:gd name="T7" fmla="*/ 4 h 740"/>
                <a:gd name="T8" fmla="*/ 248 w 497"/>
                <a:gd name="T9" fmla="*/ 21 h 740"/>
                <a:gd name="T10" fmla="*/ 323 w 497"/>
                <a:gd name="T11" fmla="*/ 50 h 740"/>
                <a:gd name="T12" fmla="*/ 382 w 497"/>
                <a:gd name="T13" fmla="*/ 90 h 740"/>
                <a:gd name="T14" fmla="*/ 428 w 497"/>
                <a:gd name="T15" fmla="*/ 141 h 740"/>
                <a:gd name="T16" fmla="*/ 463 w 497"/>
                <a:gd name="T17" fmla="*/ 199 h 740"/>
                <a:gd name="T18" fmla="*/ 485 w 497"/>
                <a:gd name="T19" fmla="*/ 262 h 740"/>
                <a:gd name="T20" fmla="*/ 496 w 497"/>
                <a:gd name="T21" fmla="*/ 327 h 740"/>
                <a:gd name="T22" fmla="*/ 497 w 497"/>
                <a:gd name="T23" fmla="*/ 396 h 740"/>
                <a:gd name="T24" fmla="*/ 487 w 497"/>
                <a:gd name="T25" fmla="*/ 462 h 740"/>
                <a:gd name="T26" fmla="*/ 470 w 497"/>
                <a:gd name="T27" fmla="*/ 527 h 740"/>
                <a:gd name="T28" fmla="*/ 443 w 497"/>
                <a:gd name="T29" fmla="*/ 586 h 740"/>
                <a:gd name="T30" fmla="*/ 406 w 497"/>
                <a:gd name="T31" fmla="*/ 639 h 740"/>
                <a:gd name="T32" fmla="*/ 364 w 497"/>
                <a:gd name="T33" fmla="*/ 683 h 740"/>
                <a:gd name="T34" fmla="*/ 315 w 497"/>
                <a:gd name="T35" fmla="*/ 715 h 740"/>
                <a:gd name="T36" fmla="*/ 259 w 497"/>
                <a:gd name="T37" fmla="*/ 736 h 740"/>
                <a:gd name="T38" fmla="*/ 198 w 497"/>
                <a:gd name="T39" fmla="*/ 740 h 740"/>
                <a:gd name="T40" fmla="*/ 131 w 497"/>
                <a:gd name="T41" fmla="*/ 727 h 740"/>
                <a:gd name="T42" fmla="*/ 167 w 497"/>
                <a:gd name="T43" fmla="*/ 728 h 740"/>
                <a:gd name="T44" fmla="*/ 204 w 497"/>
                <a:gd name="T45" fmla="*/ 718 h 740"/>
                <a:gd name="T46" fmla="*/ 238 w 497"/>
                <a:gd name="T47" fmla="*/ 700 h 740"/>
                <a:gd name="T48" fmla="*/ 272 w 497"/>
                <a:gd name="T49" fmla="*/ 670 h 740"/>
                <a:gd name="T50" fmla="*/ 304 w 497"/>
                <a:gd name="T51" fmla="*/ 635 h 740"/>
                <a:gd name="T52" fmla="*/ 333 w 497"/>
                <a:gd name="T53" fmla="*/ 594 h 740"/>
                <a:gd name="T54" fmla="*/ 358 w 497"/>
                <a:gd name="T55" fmla="*/ 549 h 740"/>
                <a:gd name="T56" fmla="*/ 381 w 497"/>
                <a:gd name="T57" fmla="*/ 500 h 740"/>
                <a:gd name="T58" fmla="*/ 396 w 497"/>
                <a:gd name="T59" fmla="*/ 449 h 740"/>
                <a:gd name="T60" fmla="*/ 408 w 497"/>
                <a:gd name="T61" fmla="*/ 397 h 740"/>
                <a:gd name="T62" fmla="*/ 414 w 497"/>
                <a:gd name="T63" fmla="*/ 346 h 740"/>
                <a:gd name="T64" fmla="*/ 412 w 497"/>
                <a:gd name="T65" fmla="*/ 296 h 740"/>
                <a:gd name="T66" fmla="*/ 402 w 497"/>
                <a:gd name="T67" fmla="*/ 251 h 740"/>
                <a:gd name="T68" fmla="*/ 384 w 497"/>
                <a:gd name="T69" fmla="*/ 208 h 740"/>
                <a:gd name="T70" fmla="*/ 357 w 497"/>
                <a:gd name="T71" fmla="*/ 172 h 740"/>
                <a:gd name="T72" fmla="*/ 320 w 497"/>
                <a:gd name="T73" fmla="*/ 142 h 740"/>
                <a:gd name="T74" fmla="*/ 260 w 497"/>
                <a:gd name="T75" fmla="*/ 107 h 740"/>
                <a:gd name="T76" fmla="*/ 203 w 497"/>
                <a:gd name="T77" fmla="*/ 82 h 740"/>
                <a:gd name="T78" fmla="*/ 154 w 497"/>
                <a:gd name="T79" fmla="*/ 65 h 740"/>
                <a:gd name="T80" fmla="*/ 108 w 497"/>
                <a:gd name="T81" fmla="*/ 56 h 740"/>
                <a:gd name="T82" fmla="*/ 68 w 497"/>
                <a:gd name="T83" fmla="*/ 55 h 740"/>
                <a:gd name="T84" fmla="*/ 32 w 497"/>
                <a:gd name="T85" fmla="*/ 61 h 740"/>
                <a:gd name="T86" fmla="*/ 0 w 497"/>
                <a:gd name="T87" fmla="*/ 70 h 740"/>
                <a:gd name="T88" fmla="*/ 0 w 497"/>
                <a:gd name="T89" fmla="*/ 13 h 7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6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>
                <a:gd name="T0" fmla="*/ 0 w 257"/>
                <a:gd name="T1" fmla="*/ 0 h 237"/>
                <a:gd name="T2" fmla="*/ 0 w 257"/>
                <a:gd name="T3" fmla="*/ 25 h 237"/>
                <a:gd name="T4" fmla="*/ 3 w 257"/>
                <a:gd name="T5" fmla="*/ 50 h 237"/>
                <a:gd name="T6" fmla="*/ 6 w 257"/>
                <a:gd name="T7" fmla="*/ 75 h 237"/>
                <a:gd name="T8" fmla="*/ 11 w 257"/>
                <a:gd name="T9" fmla="*/ 98 h 237"/>
                <a:gd name="T10" fmla="*/ 18 w 257"/>
                <a:gd name="T11" fmla="*/ 119 h 237"/>
                <a:gd name="T12" fmla="*/ 27 w 257"/>
                <a:gd name="T13" fmla="*/ 141 h 237"/>
                <a:gd name="T14" fmla="*/ 38 w 257"/>
                <a:gd name="T15" fmla="*/ 161 h 237"/>
                <a:gd name="T16" fmla="*/ 51 w 257"/>
                <a:gd name="T17" fmla="*/ 178 h 237"/>
                <a:gd name="T18" fmla="*/ 67 w 257"/>
                <a:gd name="T19" fmla="*/ 194 h 237"/>
                <a:gd name="T20" fmla="*/ 86 w 257"/>
                <a:gd name="T21" fmla="*/ 208 h 237"/>
                <a:gd name="T22" fmla="*/ 106 w 257"/>
                <a:gd name="T23" fmla="*/ 219 h 237"/>
                <a:gd name="T24" fmla="*/ 131 w 257"/>
                <a:gd name="T25" fmla="*/ 228 h 237"/>
                <a:gd name="T26" fmla="*/ 158 w 257"/>
                <a:gd name="T27" fmla="*/ 234 h 237"/>
                <a:gd name="T28" fmla="*/ 188 w 257"/>
                <a:gd name="T29" fmla="*/ 237 h 237"/>
                <a:gd name="T30" fmla="*/ 220 w 257"/>
                <a:gd name="T31" fmla="*/ 236 h 237"/>
                <a:gd name="T32" fmla="*/ 257 w 257"/>
                <a:gd name="T33" fmla="*/ 232 h 237"/>
                <a:gd name="T34" fmla="*/ 224 w 257"/>
                <a:gd name="T35" fmla="*/ 227 h 237"/>
                <a:gd name="T36" fmla="*/ 195 w 257"/>
                <a:gd name="T37" fmla="*/ 220 h 237"/>
                <a:gd name="T38" fmla="*/ 170 w 257"/>
                <a:gd name="T39" fmla="*/ 212 h 237"/>
                <a:gd name="T40" fmla="*/ 148 w 257"/>
                <a:gd name="T41" fmla="*/ 204 h 237"/>
                <a:gd name="T42" fmla="*/ 128 w 257"/>
                <a:gd name="T43" fmla="*/ 193 h 237"/>
                <a:gd name="T44" fmla="*/ 112 w 257"/>
                <a:gd name="T45" fmla="*/ 182 h 237"/>
                <a:gd name="T46" fmla="*/ 97 w 257"/>
                <a:gd name="T47" fmla="*/ 169 h 237"/>
                <a:gd name="T48" fmla="*/ 84 w 257"/>
                <a:gd name="T49" fmla="*/ 155 h 237"/>
                <a:gd name="T50" fmla="*/ 72 w 257"/>
                <a:gd name="T51" fmla="*/ 141 h 237"/>
                <a:gd name="T52" fmla="*/ 61 w 257"/>
                <a:gd name="T53" fmla="*/ 125 h 237"/>
                <a:gd name="T54" fmla="*/ 52 w 257"/>
                <a:gd name="T55" fmla="*/ 107 h 237"/>
                <a:gd name="T56" fmla="*/ 43 w 257"/>
                <a:gd name="T57" fmla="*/ 88 h 237"/>
                <a:gd name="T58" fmla="*/ 33 w 257"/>
                <a:gd name="T59" fmla="*/ 69 h 237"/>
                <a:gd name="T60" fmla="*/ 23 w 257"/>
                <a:gd name="T61" fmla="*/ 47 h 237"/>
                <a:gd name="T62" fmla="*/ 12 w 257"/>
                <a:gd name="T63" fmla="*/ 24 h 237"/>
                <a:gd name="T64" fmla="*/ 0 w 257"/>
                <a:gd name="T65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7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>
                <a:gd name="T0" fmla="*/ 77 w 124"/>
                <a:gd name="T1" fmla="*/ 0 h 110"/>
                <a:gd name="T2" fmla="*/ 124 w 124"/>
                <a:gd name="T3" fmla="*/ 108 h 110"/>
                <a:gd name="T4" fmla="*/ 120 w 124"/>
                <a:gd name="T5" fmla="*/ 107 h 110"/>
                <a:gd name="T6" fmla="*/ 107 w 124"/>
                <a:gd name="T7" fmla="*/ 105 h 110"/>
                <a:gd name="T8" fmla="*/ 89 w 124"/>
                <a:gd name="T9" fmla="*/ 101 h 110"/>
                <a:gd name="T10" fmla="*/ 68 w 124"/>
                <a:gd name="T11" fmla="*/ 99 h 110"/>
                <a:gd name="T12" fmla="*/ 45 w 124"/>
                <a:gd name="T13" fmla="*/ 97 h 110"/>
                <a:gd name="T14" fmla="*/ 25 w 124"/>
                <a:gd name="T15" fmla="*/ 98 h 110"/>
                <a:gd name="T16" fmla="*/ 9 w 124"/>
                <a:gd name="T17" fmla="*/ 102 h 110"/>
                <a:gd name="T18" fmla="*/ 0 w 124"/>
                <a:gd name="T19" fmla="*/ 110 h 110"/>
                <a:gd name="T20" fmla="*/ 4 w 124"/>
                <a:gd name="T21" fmla="*/ 98 h 110"/>
                <a:gd name="T22" fmla="*/ 8 w 124"/>
                <a:gd name="T23" fmla="*/ 89 h 110"/>
                <a:gd name="T24" fmla="*/ 16 w 124"/>
                <a:gd name="T25" fmla="*/ 82 h 110"/>
                <a:gd name="T26" fmla="*/ 25 w 124"/>
                <a:gd name="T27" fmla="*/ 76 h 110"/>
                <a:gd name="T28" fmla="*/ 36 w 124"/>
                <a:gd name="T29" fmla="*/ 72 h 110"/>
                <a:gd name="T30" fmla="*/ 47 w 124"/>
                <a:gd name="T31" fmla="*/ 71 h 110"/>
                <a:gd name="T32" fmla="*/ 59 w 124"/>
                <a:gd name="T33" fmla="*/ 71 h 110"/>
                <a:gd name="T34" fmla="*/ 72 w 124"/>
                <a:gd name="T35" fmla="*/ 74 h 110"/>
                <a:gd name="T36" fmla="*/ 73 w 124"/>
                <a:gd name="T37" fmla="*/ 71 h 110"/>
                <a:gd name="T38" fmla="*/ 70 w 124"/>
                <a:gd name="T39" fmla="*/ 56 h 110"/>
                <a:gd name="T40" fmla="*/ 67 w 124"/>
                <a:gd name="T41" fmla="*/ 38 h 110"/>
                <a:gd name="T42" fmla="*/ 65 w 124"/>
                <a:gd name="T43" fmla="*/ 30 h 110"/>
                <a:gd name="T44" fmla="*/ 63 w 124"/>
                <a:gd name="T45" fmla="*/ 30 h 110"/>
                <a:gd name="T46" fmla="*/ 61 w 124"/>
                <a:gd name="T47" fmla="*/ 29 h 110"/>
                <a:gd name="T48" fmla="*/ 59 w 124"/>
                <a:gd name="T49" fmla="*/ 26 h 110"/>
                <a:gd name="T50" fmla="*/ 57 w 124"/>
                <a:gd name="T51" fmla="*/ 23 h 110"/>
                <a:gd name="T52" fmla="*/ 57 w 124"/>
                <a:gd name="T53" fmla="*/ 19 h 110"/>
                <a:gd name="T54" fmla="*/ 59 w 124"/>
                <a:gd name="T55" fmla="*/ 14 h 110"/>
                <a:gd name="T56" fmla="*/ 66 w 124"/>
                <a:gd name="T57" fmla="*/ 8 h 110"/>
                <a:gd name="T58" fmla="*/ 77 w 124"/>
                <a:gd name="T59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8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>
                <a:gd name="T0" fmla="*/ 0 w 109"/>
                <a:gd name="T1" fmla="*/ 0 h 156"/>
                <a:gd name="T2" fmla="*/ 5 w 109"/>
                <a:gd name="T3" fmla="*/ 1 h 156"/>
                <a:gd name="T4" fmla="*/ 18 w 109"/>
                <a:gd name="T5" fmla="*/ 5 h 156"/>
                <a:gd name="T6" fmla="*/ 37 w 109"/>
                <a:gd name="T7" fmla="*/ 12 h 156"/>
                <a:gd name="T8" fmla="*/ 58 w 109"/>
                <a:gd name="T9" fmla="*/ 24 h 156"/>
                <a:gd name="T10" fmla="*/ 78 w 109"/>
                <a:gd name="T11" fmla="*/ 44 h 156"/>
                <a:gd name="T12" fmla="*/ 96 w 109"/>
                <a:gd name="T13" fmla="*/ 71 h 156"/>
                <a:gd name="T14" fmla="*/ 107 w 109"/>
                <a:gd name="T15" fmla="*/ 108 h 156"/>
                <a:gd name="T16" fmla="*/ 109 w 109"/>
                <a:gd name="T17" fmla="*/ 156 h 156"/>
                <a:gd name="T18" fmla="*/ 105 w 109"/>
                <a:gd name="T19" fmla="*/ 156 h 156"/>
                <a:gd name="T20" fmla="*/ 99 w 109"/>
                <a:gd name="T21" fmla="*/ 156 h 156"/>
                <a:gd name="T22" fmla="*/ 93 w 109"/>
                <a:gd name="T23" fmla="*/ 156 h 156"/>
                <a:gd name="T24" fmla="*/ 87 w 109"/>
                <a:gd name="T25" fmla="*/ 154 h 156"/>
                <a:gd name="T26" fmla="*/ 81 w 109"/>
                <a:gd name="T27" fmla="*/ 153 h 156"/>
                <a:gd name="T28" fmla="*/ 74 w 109"/>
                <a:gd name="T29" fmla="*/ 150 h 156"/>
                <a:gd name="T30" fmla="*/ 66 w 109"/>
                <a:gd name="T31" fmla="*/ 145 h 156"/>
                <a:gd name="T32" fmla="*/ 58 w 109"/>
                <a:gd name="T33" fmla="*/ 139 h 156"/>
                <a:gd name="T34" fmla="*/ 53 w 109"/>
                <a:gd name="T35" fmla="*/ 126 h 156"/>
                <a:gd name="T36" fmla="*/ 53 w 109"/>
                <a:gd name="T37" fmla="*/ 111 h 156"/>
                <a:gd name="T38" fmla="*/ 56 w 109"/>
                <a:gd name="T39" fmla="*/ 96 h 156"/>
                <a:gd name="T40" fmla="*/ 59 w 109"/>
                <a:gd name="T41" fmla="*/ 80 h 156"/>
                <a:gd name="T42" fmla="*/ 56 w 109"/>
                <a:gd name="T43" fmla="*/ 62 h 156"/>
                <a:gd name="T44" fmla="*/ 48 w 109"/>
                <a:gd name="T45" fmla="*/ 43 h 156"/>
                <a:gd name="T46" fmla="*/ 31 w 109"/>
                <a:gd name="T47" fmla="*/ 23 h 156"/>
                <a:gd name="T48" fmla="*/ 0 w 109"/>
                <a:gd name="T49" fmla="*/ 0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09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>
                <a:gd name="T0" fmla="*/ 31 w 46"/>
                <a:gd name="T1" fmla="*/ 0 h 94"/>
                <a:gd name="T2" fmla="*/ 20 w 46"/>
                <a:gd name="T3" fmla="*/ 38 h 94"/>
                <a:gd name="T4" fmla="*/ 15 w 46"/>
                <a:gd name="T5" fmla="*/ 62 h 94"/>
                <a:gd name="T6" fmla="*/ 11 w 46"/>
                <a:gd name="T7" fmla="*/ 79 h 94"/>
                <a:gd name="T8" fmla="*/ 0 w 46"/>
                <a:gd name="T9" fmla="*/ 94 h 94"/>
                <a:gd name="T10" fmla="*/ 12 w 46"/>
                <a:gd name="T11" fmla="*/ 88 h 94"/>
                <a:gd name="T12" fmla="*/ 23 w 46"/>
                <a:gd name="T13" fmla="*/ 80 h 94"/>
                <a:gd name="T14" fmla="*/ 32 w 46"/>
                <a:gd name="T15" fmla="*/ 69 h 94"/>
                <a:gd name="T16" fmla="*/ 40 w 46"/>
                <a:gd name="T17" fmla="*/ 57 h 94"/>
                <a:gd name="T18" fmla="*/ 45 w 46"/>
                <a:gd name="T19" fmla="*/ 44 h 94"/>
                <a:gd name="T20" fmla="*/ 46 w 46"/>
                <a:gd name="T21" fmla="*/ 30 h 94"/>
                <a:gd name="T22" fmla="*/ 42 w 46"/>
                <a:gd name="T23" fmla="*/ 15 h 94"/>
                <a:gd name="T24" fmla="*/ 31 w 46"/>
                <a:gd name="T2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0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>
                <a:gd name="T0" fmla="*/ 0 w 54"/>
                <a:gd name="T1" fmla="*/ 0 h 40"/>
                <a:gd name="T2" fmla="*/ 1 w 54"/>
                <a:gd name="T3" fmla="*/ 1 h 40"/>
                <a:gd name="T4" fmla="*/ 6 w 54"/>
                <a:gd name="T5" fmla="*/ 3 h 40"/>
                <a:gd name="T6" fmla="*/ 13 w 54"/>
                <a:gd name="T7" fmla="*/ 8 h 40"/>
                <a:gd name="T8" fmla="*/ 21 w 54"/>
                <a:gd name="T9" fmla="*/ 12 h 40"/>
                <a:gd name="T10" fmla="*/ 29 w 54"/>
                <a:gd name="T11" fmla="*/ 15 h 40"/>
                <a:gd name="T12" fmla="*/ 38 w 54"/>
                <a:gd name="T13" fmla="*/ 17 h 40"/>
                <a:gd name="T14" fmla="*/ 46 w 54"/>
                <a:gd name="T15" fmla="*/ 18 h 40"/>
                <a:gd name="T16" fmla="*/ 54 w 54"/>
                <a:gd name="T17" fmla="*/ 16 h 40"/>
                <a:gd name="T18" fmla="*/ 53 w 54"/>
                <a:gd name="T19" fmla="*/ 25 h 40"/>
                <a:gd name="T20" fmla="*/ 50 w 54"/>
                <a:gd name="T21" fmla="*/ 33 h 40"/>
                <a:gd name="T22" fmla="*/ 44 w 54"/>
                <a:gd name="T23" fmla="*/ 38 h 40"/>
                <a:gd name="T24" fmla="*/ 37 w 54"/>
                <a:gd name="T25" fmla="*/ 40 h 40"/>
                <a:gd name="T26" fmla="*/ 28 w 54"/>
                <a:gd name="T27" fmla="*/ 39 h 40"/>
                <a:gd name="T28" fmla="*/ 19 w 54"/>
                <a:gd name="T29" fmla="*/ 32 h 40"/>
                <a:gd name="T30" fmla="*/ 10 w 54"/>
                <a:gd name="T31" fmla="*/ 20 h 40"/>
                <a:gd name="T32" fmla="*/ 0 w 54"/>
                <a:gd name="T33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1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>
                <a:gd name="T0" fmla="*/ 264 w 360"/>
                <a:gd name="T1" fmla="*/ 0 h 650"/>
                <a:gd name="T2" fmla="*/ 269 w 360"/>
                <a:gd name="T3" fmla="*/ 9 h 650"/>
                <a:gd name="T4" fmla="*/ 277 w 360"/>
                <a:gd name="T5" fmla="*/ 22 h 650"/>
                <a:gd name="T6" fmla="*/ 286 w 360"/>
                <a:gd name="T7" fmla="*/ 39 h 650"/>
                <a:gd name="T8" fmla="*/ 297 w 360"/>
                <a:gd name="T9" fmla="*/ 58 h 650"/>
                <a:gd name="T10" fmla="*/ 309 w 360"/>
                <a:gd name="T11" fmla="*/ 83 h 650"/>
                <a:gd name="T12" fmla="*/ 319 w 360"/>
                <a:gd name="T13" fmla="*/ 108 h 650"/>
                <a:gd name="T14" fmla="*/ 329 w 360"/>
                <a:gd name="T15" fmla="*/ 136 h 650"/>
                <a:gd name="T16" fmla="*/ 333 w 360"/>
                <a:gd name="T17" fmla="*/ 163 h 650"/>
                <a:gd name="T18" fmla="*/ 336 w 360"/>
                <a:gd name="T19" fmla="*/ 193 h 650"/>
                <a:gd name="T20" fmla="*/ 332 w 360"/>
                <a:gd name="T21" fmla="*/ 223 h 650"/>
                <a:gd name="T22" fmla="*/ 323 w 360"/>
                <a:gd name="T23" fmla="*/ 255 h 650"/>
                <a:gd name="T24" fmla="*/ 310 w 360"/>
                <a:gd name="T25" fmla="*/ 285 h 650"/>
                <a:gd name="T26" fmla="*/ 287 w 360"/>
                <a:gd name="T27" fmla="*/ 315 h 650"/>
                <a:gd name="T28" fmla="*/ 257 w 360"/>
                <a:gd name="T29" fmla="*/ 343 h 650"/>
                <a:gd name="T30" fmla="*/ 218 w 360"/>
                <a:gd name="T31" fmla="*/ 370 h 650"/>
                <a:gd name="T32" fmla="*/ 167 w 360"/>
                <a:gd name="T33" fmla="*/ 396 h 650"/>
                <a:gd name="T34" fmla="*/ 111 w 360"/>
                <a:gd name="T35" fmla="*/ 425 h 650"/>
                <a:gd name="T36" fmla="*/ 69 w 360"/>
                <a:gd name="T37" fmla="*/ 457 h 650"/>
                <a:gd name="T38" fmla="*/ 35 w 360"/>
                <a:gd name="T39" fmla="*/ 490 h 650"/>
                <a:gd name="T40" fmla="*/ 12 w 360"/>
                <a:gd name="T41" fmla="*/ 526 h 650"/>
                <a:gd name="T42" fmla="*/ 0 w 360"/>
                <a:gd name="T43" fmla="*/ 553 h 650"/>
                <a:gd name="T44" fmla="*/ 0 w 360"/>
                <a:gd name="T45" fmla="*/ 650 h 650"/>
                <a:gd name="T46" fmla="*/ 6 w 360"/>
                <a:gd name="T47" fmla="*/ 628 h 650"/>
                <a:gd name="T48" fmla="*/ 19 w 360"/>
                <a:gd name="T49" fmla="*/ 594 h 650"/>
                <a:gd name="T50" fmla="*/ 43 w 360"/>
                <a:gd name="T51" fmla="*/ 551 h 650"/>
                <a:gd name="T52" fmla="*/ 76 w 360"/>
                <a:gd name="T53" fmla="*/ 503 h 650"/>
                <a:gd name="T54" fmla="*/ 125 w 360"/>
                <a:gd name="T55" fmla="*/ 454 h 650"/>
                <a:gd name="T56" fmla="*/ 190 w 360"/>
                <a:gd name="T57" fmla="*/ 408 h 650"/>
                <a:gd name="T58" fmla="*/ 275 w 360"/>
                <a:gd name="T59" fmla="*/ 365 h 650"/>
                <a:gd name="T60" fmla="*/ 308 w 360"/>
                <a:gd name="T61" fmla="*/ 342 h 650"/>
                <a:gd name="T62" fmla="*/ 335 w 360"/>
                <a:gd name="T63" fmla="*/ 305 h 650"/>
                <a:gd name="T64" fmla="*/ 352 w 360"/>
                <a:gd name="T65" fmla="*/ 255 h 650"/>
                <a:gd name="T66" fmla="*/ 360 w 360"/>
                <a:gd name="T67" fmla="*/ 201 h 650"/>
                <a:gd name="T68" fmla="*/ 356 w 360"/>
                <a:gd name="T69" fmla="*/ 144 h 650"/>
                <a:gd name="T70" fmla="*/ 341 w 360"/>
                <a:gd name="T71" fmla="*/ 88 h 650"/>
                <a:gd name="T72" fmla="*/ 311 w 360"/>
                <a:gd name="T73" fmla="*/ 39 h 650"/>
                <a:gd name="T74" fmla="*/ 264 w 360"/>
                <a:gd name="T75" fmla="*/ 0 h 6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12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>
                <a:gd name="T0" fmla="*/ 16 w 596"/>
                <a:gd name="T1" fmla="*/ 370 h 666"/>
                <a:gd name="T2" fmla="*/ 6 w 596"/>
                <a:gd name="T3" fmla="*/ 341 h 666"/>
                <a:gd name="T4" fmla="*/ 0 w 596"/>
                <a:gd name="T5" fmla="*/ 289 h 666"/>
                <a:gd name="T6" fmla="*/ 4 w 596"/>
                <a:gd name="T7" fmla="*/ 222 h 666"/>
                <a:gd name="T8" fmla="*/ 25 w 596"/>
                <a:gd name="T9" fmla="*/ 151 h 666"/>
                <a:gd name="T10" fmla="*/ 69 w 596"/>
                <a:gd name="T11" fmla="*/ 84 h 666"/>
                <a:gd name="T12" fmla="*/ 142 w 596"/>
                <a:gd name="T13" fmla="*/ 31 h 666"/>
                <a:gd name="T14" fmla="*/ 247 w 596"/>
                <a:gd name="T15" fmla="*/ 2 h 666"/>
                <a:gd name="T16" fmla="*/ 380 w 596"/>
                <a:gd name="T17" fmla="*/ 9 h 666"/>
                <a:gd name="T18" fmla="*/ 484 w 596"/>
                <a:gd name="T19" fmla="*/ 68 h 666"/>
                <a:gd name="T20" fmla="*/ 554 w 596"/>
                <a:gd name="T21" fmla="*/ 165 h 666"/>
                <a:gd name="T22" fmla="*/ 591 w 596"/>
                <a:gd name="T23" fmla="*/ 284 h 666"/>
                <a:gd name="T24" fmla="*/ 595 w 596"/>
                <a:gd name="T25" fmla="*/ 409 h 666"/>
                <a:gd name="T26" fmla="*/ 566 w 596"/>
                <a:gd name="T27" fmla="*/ 525 h 666"/>
                <a:gd name="T28" fmla="*/ 507 w 596"/>
                <a:gd name="T29" fmla="*/ 615 h 666"/>
                <a:gd name="T30" fmla="*/ 417 w 596"/>
                <a:gd name="T31" fmla="*/ 663 h 666"/>
                <a:gd name="T32" fmla="*/ 389 w 596"/>
                <a:gd name="T33" fmla="*/ 659 h 666"/>
                <a:gd name="T34" fmla="*/ 441 w 596"/>
                <a:gd name="T35" fmla="*/ 617 h 666"/>
                <a:gd name="T36" fmla="*/ 482 w 596"/>
                <a:gd name="T37" fmla="*/ 544 h 666"/>
                <a:gd name="T38" fmla="*/ 509 w 596"/>
                <a:gd name="T39" fmla="*/ 454 h 666"/>
                <a:gd name="T40" fmla="*/ 520 w 596"/>
                <a:gd name="T41" fmla="*/ 355 h 666"/>
                <a:gd name="T42" fmla="*/ 514 w 596"/>
                <a:gd name="T43" fmla="*/ 258 h 666"/>
                <a:gd name="T44" fmla="*/ 485 w 596"/>
                <a:gd name="T45" fmla="*/ 174 h 666"/>
                <a:gd name="T46" fmla="*/ 433 w 596"/>
                <a:gd name="T47" fmla="*/ 112 h 666"/>
                <a:gd name="T48" fmla="*/ 341 w 596"/>
                <a:gd name="T49" fmla="*/ 75 h 666"/>
                <a:gd name="T50" fmla="*/ 246 w 596"/>
                <a:gd name="T51" fmla="*/ 61 h 666"/>
                <a:gd name="T52" fmla="*/ 174 w 596"/>
                <a:gd name="T53" fmla="*/ 71 h 666"/>
                <a:gd name="T54" fmla="*/ 121 w 596"/>
                <a:gd name="T55" fmla="*/ 101 h 666"/>
                <a:gd name="T56" fmla="*/ 84 w 596"/>
                <a:gd name="T57" fmla="*/ 149 h 666"/>
                <a:gd name="T58" fmla="*/ 57 w 596"/>
                <a:gd name="T59" fmla="*/ 206 h 666"/>
                <a:gd name="T60" fmla="*/ 40 w 596"/>
                <a:gd name="T61" fmla="*/ 272 h 666"/>
                <a:gd name="T62" fmla="*/ 28 w 596"/>
                <a:gd name="T63" fmla="*/ 339 h 6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213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214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215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7216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7217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3760FD1D-67ED-4D94-BF72-5BC2F60363A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EDU 397F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/>
              <a:t>Teaching Music Through Movement</a:t>
            </a:r>
          </a:p>
          <a:p>
            <a:r>
              <a:rPr lang="en-US" sz="2800" dirty="0"/>
              <a:t>Chapter </a:t>
            </a:r>
            <a:r>
              <a:rPr lang="en-US" sz="2800" dirty="0" smtClean="0"/>
              <a:t>7 cont.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Teaching Music Through Movement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C.M.: </a:t>
            </a:r>
            <a:r>
              <a:rPr lang="en-US" sz="2800" dirty="0" smtClean="0"/>
              <a:t>Charts</a:t>
            </a: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Microteaching </a:t>
            </a:r>
            <a:r>
              <a:rPr lang="en-US" sz="2800" dirty="0" smtClean="0"/>
              <a:t>Lesson(s)</a:t>
            </a:r>
          </a:p>
          <a:p>
            <a:pPr>
              <a:lnSpc>
                <a:spcPct val="80000"/>
              </a:lnSpc>
            </a:pPr>
            <a:r>
              <a:rPr lang="en-US" sz="2800" dirty="0" err="1" smtClean="0"/>
              <a:t>Tinikling</a:t>
            </a:r>
            <a:r>
              <a:rPr lang="en-US" sz="2800" dirty="0" smtClean="0"/>
              <a:t> (if time) 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Melodic </a:t>
            </a:r>
            <a:r>
              <a:rPr lang="en-US" sz="2800" dirty="0"/>
              <a:t>Dictation –  </a:t>
            </a:r>
            <a:r>
              <a:rPr lang="en-US" sz="2800" dirty="0" smtClean="0"/>
              <a:t>Ti and High Do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Guitar (A &amp; E)</a:t>
            </a: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2800" i="1" dirty="0" smtClean="0"/>
              <a:t>Group Music Integration Unit </a:t>
            </a:r>
            <a:r>
              <a:rPr lang="en-US" sz="2800" i="1" dirty="0" smtClean="0"/>
              <a:t>Planning-lesson plan due today </a:t>
            </a:r>
            <a:endParaRPr lang="en-US" sz="2000" i="1" dirty="0" smtClean="0"/>
          </a:p>
          <a:p>
            <a:pPr marL="0" indent="0">
              <a:lnSpc>
                <a:spcPct val="80000"/>
              </a:lnSpc>
              <a:buNone/>
            </a:pPr>
            <a:endParaRPr lang="en-US" sz="28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dirty="0" smtClean="0"/>
              <a:t>Tuesday: </a:t>
            </a:r>
            <a:r>
              <a:rPr lang="en-US" sz="2800" dirty="0"/>
              <a:t>4 measures of </a:t>
            </a:r>
            <a:r>
              <a:rPr lang="en-US" sz="2800" dirty="0" smtClean="0"/>
              <a:t>MD </a:t>
            </a:r>
            <a:r>
              <a:rPr lang="en-US" sz="2800" dirty="0"/>
              <a:t>or RD/MD </a:t>
            </a:r>
            <a:r>
              <a:rPr lang="en-US" sz="2800" dirty="0" smtClean="0"/>
              <a:t>combined, Read Chapter 8, GMIU </a:t>
            </a:r>
            <a:r>
              <a:rPr lang="en-US" sz="2800" dirty="0" smtClean="0"/>
              <a:t>due Nov. 20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.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442913" y="103188"/>
            <a:ext cx="8243887" cy="5992812"/>
          </a:xfrm>
        </p:spPr>
        <p:txBody>
          <a:bodyPr/>
          <a:lstStyle/>
          <a:p>
            <a:r>
              <a:rPr lang="en-US" sz="6000" dirty="0"/>
              <a:t/>
            </a:r>
            <a:br>
              <a:rPr lang="en-US" sz="6000" dirty="0"/>
            </a:br>
            <a:r>
              <a:rPr lang="en-US" dirty="0" smtClean="0"/>
              <a:t>The best teacher is the one who suggests rather than dogmatizes, and inspires his listener with the wish to teach himself.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-</a:t>
            </a:r>
            <a:r>
              <a:rPr lang="en-US" smtClean="0"/>
              <a:t>Edward Bulwer-Lytton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210</TotalTime>
  <Words>66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Balloons</vt:lpstr>
      <vt:lpstr>EDU 397F </vt:lpstr>
      <vt:lpstr>Teaching Music Through Movement</vt:lpstr>
      <vt:lpstr> The best teacher is the one who suggests rather than dogmatizes, and inspires his listener with the wish to teach himself.  -Edward Bulwer-Lytton</vt:lpstr>
    </vt:vector>
  </TitlesOfParts>
  <Company>Montana State University-Billings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EDCI 306</dc:title>
  <dc:creator>sbarfield</dc:creator>
  <cp:lastModifiedBy>Susan Barfield</cp:lastModifiedBy>
  <cp:revision>19</cp:revision>
  <cp:lastPrinted>2010-11-03T16:01:21Z</cp:lastPrinted>
  <dcterms:created xsi:type="dcterms:W3CDTF">2005-03-03T15:12:24Z</dcterms:created>
  <dcterms:modified xsi:type="dcterms:W3CDTF">2012-11-12T21:39:47Z</dcterms:modified>
</cp:coreProperties>
</file>