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3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9AE37-95AA-4BCE-8642-084B4E8BA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1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A7D24-F7D6-4DBF-A49F-2845FB8F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3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7E787-BF62-4EB4-98D2-D42A200E9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7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A4C0-7D86-44CE-A0E3-78DFDF8D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A411-CB20-413E-B6E0-5E0E783DB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4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AACFA-29E7-4D4C-BB35-AE8447A63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0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D2D8-6D0E-441D-A1A6-617DD7C86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4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D1BEA-9F1E-41D4-819C-B48F0E3FC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3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E629-34B0-414C-965E-BCA92C593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6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50EB-BA45-4CA6-A79F-D9C5E749A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3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D1A61-31A9-43F2-B5C3-D41E450C8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8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DB44DB-56F3-408D-8235-9D3DA1582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187301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31140923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EDU 397F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Guidelines for Teaching Music</a:t>
            </a:r>
          </a:p>
          <a:p>
            <a:pPr eaLnBrk="1" hangingPunct="1">
              <a:defRPr/>
            </a:pPr>
            <a:r>
              <a:rPr lang="en-US" smtClean="0"/>
              <a:t>Chapter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Guidelines for Teaching </a:t>
            </a:r>
            <a:r>
              <a:rPr lang="en-US" dirty="0" smtClean="0"/>
              <a:t>Music</a:t>
            </a:r>
            <a:br>
              <a:rPr lang="en-US" dirty="0" smtClean="0"/>
            </a:br>
            <a:r>
              <a:rPr lang="en-US" sz="2000" u="sng" dirty="0">
                <a:effectLst/>
                <a:hlinkClick r:id="rId2"/>
              </a:rPr>
              <a:t>http://vimeo.com/18730165</a:t>
            </a:r>
            <a:r>
              <a:rPr lang="en-US" sz="2000" dirty="0">
                <a:effectLst/>
              </a:rPr>
              <a:t> </a:t>
            </a:r>
            <a:endParaRPr lang="en-US" sz="2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i="1" dirty="0" smtClean="0"/>
              <a:t>Objectives: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en-US" sz="2400" b="1" i="1" dirty="0" smtClean="0"/>
              <a:t>TSW understand the differences between long and short term planning as evidenced by a lesson plan.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en-US" sz="2400" b="1" i="1" dirty="0" smtClean="0"/>
              <a:t>TSW understand how the ETP lesson plan format relates to music as measured by a lesson plan.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en-US" sz="2400" b="1" i="1" dirty="0" smtClean="0"/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Bluebook Anticipatory Set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Classroom Management Strategy: Moving to a specific “teaching” spot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Microteaching Lessons (ETP lesson plan format)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Guidelines for Teaching Music (Chapter 2)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Melodic Dictation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400" dirty="0" smtClean="0"/>
              <a:t>Introduction to Keyboards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Bluebook Anticipatory Set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How are the structures of musical learning (Chapter 1) and the suggestions for designing integrated learning experiences with music (Chapter 2) alike?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smtClean="0"/>
              <a:t>Make sure you have your name and section on the outside of the bluebook.  Write the date before responding.  Put your bluebook in the basket when finished.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Microteaching Lesson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Class-developed Evaluation Form (50 pts.)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i="1" smtClean="0"/>
              <a:t>Microteaching lessons need to be posted on  Desire to Learn (D2L) as well as having a copy for each student in the class.</a:t>
            </a:r>
          </a:p>
          <a:p>
            <a:pPr eaLnBrk="1" hangingPunct="1">
              <a:defRPr/>
            </a:pPr>
            <a:endParaRPr lang="en-US" i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Guidelines for Teaching Music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Long- and short-term goals</a:t>
            </a:r>
          </a:p>
          <a:p>
            <a:pPr eaLnBrk="1" hangingPunct="1">
              <a:defRPr/>
            </a:pPr>
            <a:r>
              <a:rPr lang="en-US" smtClean="0"/>
              <a:t>Standards vs. Objectives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(find the national and state music standards online)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ETP Lesson Plan Format (on my electronic syllabus)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Guidelines for Teaching Music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Bluebook Anticipatory Set</a:t>
            </a:r>
          </a:p>
          <a:p>
            <a:pPr eaLnBrk="1" hangingPunct="1">
              <a:defRPr/>
            </a:pPr>
            <a:r>
              <a:rPr lang="en-US" sz="2800" dirty="0" smtClean="0"/>
              <a:t>Microteaching Lessons</a:t>
            </a:r>
          </a:p>
          <a:p>
            <a:pPr eaLnBrk="1" hangingPunct="1">
              <a:defRPr/>
            </a:pPr>
            <a:r>
              <a:rPr lang="en-US" sz="2800" dirty="0" smtClean="0"/>
              <a:t>Guidelines for Teaching Music (Chapter 2)</a:t>
            </a:r>
          </a:p>
          <a:p>
            <a:pPr eaLnBrk="1" hangingPunct="1">
              <a:defRPr/>
            </a:pPr>
            <a:r>
              <a:rPr lang="en-US" sz="2800" dirty="0" smtClean="0"/>
              <a:t>Melodic Dictation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i="1" dirty="0" smtClean="0"/>
              <a:t>Meet in COE 319 next Tuesday and Thursday</a:t>
            </a:r>
            <a:endParaRPr lang="en-US" sz="24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i="1" dirty="0" smtClean="0"/>
              <a:t>Review Teaching Models on electronic syllabus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i="1" dirty="0" smtClean="0"/>
              <a:t>Write four measures using Sol-</a:t>
            </a:r>
            <a:r>
              <a:rPr lang="en-US" sz="2400" i="1" dirty="0" err="1" smtClean="0"/>
              <a:t>Mi</a:t>
            </a:r>
            <a:r>
              <a:rPr lang="en-US" sz="2400" i="1" dirty="0" smtClean="0"/>
              <a:t> (start and end of Sol)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010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“Music washes away from the soul the dust of everyday life.”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-Red </a:t>
            </a:r>
            <a:r>
              <a:rPr lang="en-US" dirty="0" err="1" smtClean="0"/>
              <a:t>Auerbach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u="sng" dirty="0">
                <a:effectLst/>
                <a:hlinkClick r:id="rId2"/>
              </a:rPr>
              <a:t>http://vimeo.com/31140923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405</TotalTime>
  <Words>257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Balance</vt:lpstr>
      <vt:lpstr>EDU 397F</vt:lpstr>
      <vt:lpstr>Guidelines for Teaching Music http://vimeo.com/18730165 </vt:lpstr>
      <vt:lpstr>Bluebook Anticipatory Set</vt:lpstr>
      <vt:lpstr>Microteaching Lesson</vt:lpstr>
      <vt:lpstr>Guidelines for Teaching Music</vt:lpstr>
      <vt:lpstr>Guidelines for Teaching Music</vt:lpstr>
      <vt:lpstr> “Music washes away from the soul the dust of everyday life.”  -Red Auerbach http://vimeo.com/31140923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18</cp:revision>
  <dcterms:created xsi:type="dcterms:W3CDTF">2005-01-26T17:44:59Z</dcterms:created>
  <dcterms:modified xsi:type="dcterms:W3CDTF">2012-09-12T15:56:05Z</dcterms:modified>
</cp:coreProperties>
</file>