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62" d="100"/>
          <a:sy n="62" d="100"/>
        </p:scale>
        <p:origin x="84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3F506-B084-4D55-9E83-7E5BD42C780A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BCB44-872A-471C-A969-AB2F24D98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879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3F506-B084-4D55-9E83-7E5BD42C780A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BCB44-872A-471C-A969-AB2F24D98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408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3F506-B084-4D55-9E83-7E5BD42C780A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BCB44-872A-471C-A969-AB2F24D98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16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3F506-B084-4D55-9E83-7E5BD42C780A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BCB44-872A-471C-A969-AB2F24D98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006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3F506-B084-4D55-9E83-7E5BD42C780A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BCB44-872A-471C-A969-AB2F24D98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294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3F506-B084-4D55-9E83-7E5BD42C780A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BCB44-872A-471C-A969-AB2F24D98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5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3F506-B084-4D55-9E83-7E5BD42C780A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BCB44-872A-471C-A969-AB2F24D98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34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3F506-B084-4D55-9E83-7E5BD42C780A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BCB44-872A-471C-A969-AB2F24D98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760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3F506-B084-4D55-9E83-7E5BD42C780A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BCB44-872A-471C-A969-AB2F24D98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00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3F506-B084-4D55-9E83-7E5BD42C780A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BCB44-872A-471C-A969-AB2F24D98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282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3F506-B084-4D55-9E83-7E5BD42C780A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BCB44-872A-471C-A969-AB2F24D98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580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3F506-B084-4D55-9E83-7E5BD42C780A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BCB44-872A-471C-A969-AB2F24D981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080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13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.jpeg"/><Relationship Id="rId5" Type="http://schemas.microsoft.com/office/2007/relationships/media" Target="../media/media3.mp3"/><Relationship Id="rId10" Type="http://schemas.openxmlformats.org/officeDocument/2006/relationships/image" Target="../media/image2.jpeg"/><Relationship Id="rId4" Type="http://schemas.openxmlformats.org/officeDocument/2006/relationships/audio" Target="../media/media2.mp3"/><Relationship Id="rId9" Type="http://schemas.openxmlformats.org/officeDocument/2006/relationships/hyperlink" Target="../Audacity%20clips/English%20MP3%20format/E%20ES%201.mp3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image" Target="../media/image5.png"/><Relationship Id="rId3" Type="http://schemas.microsoft.com/office/2007/relationships/media" Target="../media/media29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jpeg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audio" Target="../media/media30.mp3"/><Relationship Id="rId11" Type="http://schemas.openxmlformats.org/officeDocument/2006/relationships/image" Target="../media/image3.jpeg"/><Relationship Id="rId5" Type="http://schemas.microsoft.com/office/2007/relationships/media" Target="../media/media30.mp3"/><Relationship Id="rId10" Type="http://schemas.openxmlformats.org/officeDocument/2006/relationships/image" Target="../media/image2.jpeg"/><Relationship Id="rId4" Type="http://schemas.openxmlformats.org/officeDocument/2006/relationships/audio" Target="../media/media29.mp3"/><Relationship Id="rId9" Type="http://schemas.openxmlformats.org/officeDocument/2006/relationships/hyperlink" Target="../Audacity%20clips/English%20MP3%20format/E%20ES%201.mp3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openxmlformats.org/officeDocument/2006/relationships/image" Target="../media/image5.png"/><Relationship Id="rId3" Type="http://schemas.microsoft.com/office/2007/relationships/media" Target="../media/media3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jpeg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6" Type="http://schemas.openxmlformats.org/officeDocument/2006/relationships/audio" Target="../media/media33.mp3"/><Relationship Id="rId11" Type="http://schemas.openxmlformats.org/officeDocument/2006/relationships/image" Target="../media/image3.jpeg"/><Relationship Id="rId5" Type="http://schemas.microsoft.com/office/2007/relationships/media" Target="../media/media33.mp3"/><Relationship Id="rId10" Type="http://schemas.openxmlformats.org/officeDocument/2006/relationships/image" Target="../media/image2.jpeg"/><Relationship Id="rId4" Type="http://schemas.openxmlformats.org/officeDocument/2006/relationships/audio" Target="../media/media32.mp3"/><Relationship Id="rId9" Type="http://schemas.openxmlformats.org/officeDocument/2006/relationships/hyperlink" Target="../Audacity%20clips/English%20MP3%20format/E%20ES%201.mp3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13" Type="http://schemas.openxmlformats.org/officeDocument/2006/relationships/image" Target="../media/image5.png"/><Relationship Id="rId3" Type="http://schemas.microsoft.com/office/2007/relationships/media" Target="../media/media35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jpeg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6" Type="http://schemas.openxmlformats.org/officeDocument/2006/relationships/audio" Target="../media/media36.mp3"/><Relationship Id="rId11" Type="http://schemas.openxmlformats.org/officeDocument/2006/relationships/image" Target="../media/image3.jpeg"/><Relationship Id="rId5" Type="http://schemas.microsoft.com/office/2007/relationships/media" Target="../media/media36.mp3"/><Relationship Id="rId10" Type="http://schemas.openxmlformats.org/officeDocument/2006/relationships/image" Target="../media/image2.jpeg"/><Relationship Id="rId4" Type="http://schemas.openxmlformats.org/officeDocument/2006/relationships/audio" Target="../media/media35.mp3"/><Relationship Id="rId9" Type="http://schemas.openxmlformats.org/officeDocument/2006/relationships/hyperlink" Target="../Audacity%20clips/English%20MP3%20format/E%20ES%201.mp3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13" Type="http://schemas.openxmlformats.org/officeDocument/2006/relationships/image" Target="../media/image5.png"/><Relationship Id="rId3" Type="http://schemas.microsoft.com/office/2007/relationships/media" Target="../media/media38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jpeg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6" Type="http://schemas.openxmlformats.org/officeDocument/2006/relationships/audio" Target="../media/media39.mp3"/><Relationship Id="rId11" Type="http://schemas.openxmlformats.org/officeDocument/2006/relationships/image" Target="../media/image3.jpeg"/><Relationship Id="rId5" Type="http://schemas.microsoft.com/office/2007/relationships/media" Target="../media/media39.mp3"/><Relationship Id="rId10" Type="http://schemas.openxmlformats.org/officeDocument/2006/relationships/image" Target="../media/image2.jpeg"/><Relationship Id="rId4" Type="http://schemas.openxmlformats.org/officeDocument/2006/relationships/audio" Target="../media/media38.mp3"/><Relationship Id="rId9" Type="http://schemas.openxmlformats.org/officeDocument/2006/relationships/hyperlink" Target="../Audacity%20clips/English%20MP3%20format/E%20ES%201.mp3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13" Type="http://schemas.openxmlformats.org/officeDocument/2006/relationships/image" Target="../media/image5.png"/><Relationship Id="rId3" Type="http://schemas.microsoft.com/office/2007/relationships/media" Target="../media/media41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jpeg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6" Type="http://schemas.openxmlformats.org/officeDocument/2006/relationships/audio" Target="../media/media42.mp3"/><Relationship Id="rId11" Type="http://schemas.openxmlformats.org/officeDocument/2006/relationships/image" Target="../media/image3.jpeg"/><Relationship Id="rId5" Type="http://schemas.microsoft.com/office/2007/relationships/media" Target="../media/media42.mp3"/><Relationship Id="rId10" Type="http://schemas.openxmlformats.org/officeDocument/2006/relationships/image" Target="../media/image2.jpeg"/><Relationship Id="rId4" Type="http://schemas.openxmlformats.org/officeDocument/2006/relationships/audio" Target="../media/media41.mp3"/><Relationship Id="rId9" Type="http://schemas.openxmlformats.org/officeDocument/2006/relationships/hyperlink" Target="../Audacity%20clips/English%20MP3%20format/E%20ES%201.mp3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5.png"/><Relationship Id="rId3" Type="http://schemas.microsoft.com/office/2007/relationships/media" Target="../media/media5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3.jpeg"/><Relationship Id="rId5" Type="http://schemas.microsoft.com/office/2007/relationships/media" Target="../media/media6.mp3"/><Relationship Id="rId10" Type="http://schemas.openxmlformats.org/officeDocument/2006/relationships/image" Target="../media/image2.jpeg"/><Relationship Id="rId4" Type="http://schemas.openxmlformats.org/officeDocument/2006/relationships/audio" Target="../media/media5.mp3"/><Relationship Id="rId9" Type="http://schemas.openxmlformats.org/officeDocument/2006/relationships/hyperlink" Target="../Audacity%20clips/English%20MP3%20format/E%20ES%201.mp3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5.png"/><Relationship Id="rId3" Type="http://schemas.microsoft.com/office/2007/relationships/media" Target="../media/media8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3.jpeg"/><Relationship Id="rId5" Type="http://schemas.microsoft.com/office/2007/relationships/media" Target="../media/media9.mp3"/><Relationship Id="rId10" Type="http://schemas.openxmlformats.org/officeDocument/2006/relationships/image" Target="../media/image2.jpeg"/><Relationship Id="rId4" Type="http://schemas.openxmlformats.org/officeDocument/2006/relationships/audio" Target="../media/media8.mp3"/><Relationship Id="rId9" Type="http://schemas.openxmlformats.org/officeDocument/2006/relationships/hyperlink" Target="../Audacity%20clips/English%20MP3%20format/E%20ES%201.mp3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5.png"/><Relationship Id="rId3" Type="http://schemas.microsoft.com/office/2007/relationships/media" Target="../media/media11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jpe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openxmlformats.org/officeDocument/2006/relationships/image" Target="../media/image3.jpeg"/><Relationship Id="rId5" Type="http://schemas.microsoft.com/office/2007/relationships/media" Target="../media/media12.mp3"/><Relationship Id="rId10" Type="http://schemas.openxmlformats.org/officeDocument/2006/relationships/image" Target="../media/image2.jpeg"/><Relationship Id="rId4" Type="http://schemas.openxmlformats.org/officeDocument/2006/relationships/audio" Target="../media/media11.mp3"/><Relationship Id="rId9" Type="http://schemas.openxmlformats.org/officeDocument/2006/relationships/hyperlink" Target="../Audacity%20clips/English%20MP3%20format/E%20ES%201.mp3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5.png"/><Relationship Id="rId3" Type="http://schemas.microsoft.com/office/2007/relationships/media" Target="../media/media14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jpe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audio" Target="../media/media15.mp3"/><Relationship Id="rId11" Type="http://schemas.openxmlformats.org/officeDocument/2006/relationships/image" Target="../media/image3.jpeg"/><Relationship Id="rId5" Type="http://schemas.microsoft.com/office/2007/relationships/media" Target="../media/media15.mp3"/><Relationship Id="rId10" Type="http://schemas.openxmlformats.org/officeDocument/2006/relationships/image" Target="../media/image2.jpeg"/><Relationship Id="rId4" Type="http://schemas.openxmlformats.org/officeDocument/2006/relationships/audio" Target="../media/media14.mp3"/><Relationship Id="rId9" Type="http://schemas.openxmlformats.org/officeDocument/2006/relationships/hyperlink" Target="../Audacity%20clips/English%20MP3%20format/E%20ES%201.mp3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13" Type="http://schemas.openxmlformats.org/officeDocument/2006/relationships/image" Target="../media/image5.png"/><Relationship Id="rId3" Type="http://schemas.microsoft.com/office/2007/relationships/media" Target="../media/media17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jpe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audio" Target="../media/media18.mp3"/><Relationship Id="rId11" Type="http://schemas.openxmlformats.org/officeDocument/2006/relationships/image" Target="../media/image3.jpeg"/><Relationship Id="rId5" Type="http://schemas.microsoft.com/office/2007/relationships/media" Target="../media/media18.mp3"/><Relationship Id="rId10" Type="http://schemas.openxmlformats.org/officeDocument/2006/relationships/image" Target="../media/image2.jpeg"/><Relationship Id="rId4" Type="http://schemas.openxmlformats.org/officeDocument/2006/relationships/audio" Target="../media/media17.mp3"/><Relationship Id="rId9" Type="http://schemas.openxmlformats.org/officeDocument/2006/relationships/hyperlink" Target="../Audacity%20clips/English%20MP3%20format/E%20ES%201.mp3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image" Target="../media/image5.png"/><Relationship Id="rId3" Type="http://schemas.microsoft.com/office/2007/relationships/media" Target="../media/media20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jpe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audio" Target="../media/media21.mp3"/><Relationship Id="rId11" Type="http://schemas.openxmlformats.org/officeDocument/2006/relationships/image" Target="../media/image3.jpeg"/><Relationship Id="rId5" Type="http://schemas.microsoft.com/office/2007/relationships/media" Target="../media/media21.mp3"/><Relationship Id="rId10" Type="http://schemas.openxmlformats.org/officeDocument/2006/relationships/image" Target="../media/image2.jpeg"/><Relationship Id="rId4" Type="http://schemas.openxmlformats.org/officeDocument/2006/relationships/audio" Target="../media/media20.mp3"/><Relationship Id="rId9" Type="http://schemas.openxmlformats.org/officeDocument/2006/relationships/hyperlink" Target="../Audacity%20clips/English%20MP3%20format/E%20ES%201.mp3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13" Type="http://schemas.openxmlformats.org/officeDocument/2006/relationships/image" Target="../media/image5.png"/><Relationship Id="rId3" Type="http://schemas.microsoft.com/office/2007/relationships/media" Target="../media/media2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jpe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audio" Target="../media/media24.mp3"/><Relationship Id="rId11" Type="http://schemas.openxmlformats.org/officeDocument/2006/relationships/image" Target="../media/image3.jpeg"/><Relationship Id="rId5" Type="http://schemas.microsoft.com/office/2007/relationships/media" Target="../media/media24.mp3"/><Relationship Id="rId10" Type="http://schemas.openxmlformats.org/officeDocument/2006/relationships/image" Target="../media/image2.jpeg"/><Relationship Id="rId4" Type="http://schemas.openxmlformats.org/officeDocument/2006/relationships/audio" Target="../media/media23.mp3"/><Relationship Id="rId9" Type="http://schemas.openxmlformats.org/officeDocument/2006/relationships/hyperlink" Target="../Audacity%20clips/English%20MP3%20format/E%20ES%201.mp3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13" Type="http://schemas.openxmlformats.org/officeDocument/2006/relationships/image" Target="../media/image5.png"/><Relationship Id="rId3" Type="http://schemas.microsoft.com/office/2007/relationships/media" Target="../media/media26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jpe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audio" Target="../media/media27.mp3"/><Relationship Id="rId11" Type="http://schemas.openxmlformats.org/officeDocument/2006/relationships/image" Target="../media/image3.jpeg"/><Relationship Id="rId5" Type="http://schemas.microsoft.com/office/2007/relationships/media" Target="../media/media27.mp3"/><Relationship Id="rId10" Type="http://schemas.openxmlformats.org/officeDocument/2006/relationships/image" Target="../media/image2.jpeg"/><Relationship Id="rId4" Type="http://schemas.openxmlformats.org/officeDocument/2006/relationships/audio" Target="../media/media26.mp3"/><Relationship Id="rId9" Type="http://schemas.openxmlformats.org/officeDocument/2006/relationships/hyperlink" Target="../Audacity%20clips/English%20MP3%20format/E%20ES%201.mp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3866" y="0"/>
            <a:ext cx="9745795" cy="68580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fil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934" y="4587050"/>
            <a:ext cx="446900" cy="301378"/>
          </a:xfrm>
          <a:prstGeom prst="rect">
            <a:avLst/>
          </a:prstGeom>
        </p:spPr>
      </p:pic>
      <p:pic>
        <p:nvPicPr>
          <p:cNvPr id="6" name="Picture 2" descr="Bratislava capital of Slovakia Image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3983" y="5089649"/>
            <a:ext cx="351167" cy="26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983" y="5667886"/>
            <a:ext cx="390121" cy="205327"/>
          </a:xfrm>
          <a:prstGeom prst="rect">
            <a:avLst/>
          </a:prstGeom>
        </p:spPr>
      </p:pic>
      <p:pic>
        <p:nvPicPr>
          <p:cNvPr id="10" name="E PS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96013" y="4506556"/>
            <a:ext cx="231183" cy="231183"/>
          </a:xfrm>
          <a:prstGeom prst="rect">
            <a:avLst/>
          </a:prstGeom>
        </p:spPr>
      </p:pic>
      <p:pic>
        <p:nvPicPr>
          <p:cNvPr id="11" name="E PS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293974" y="5654957"/>
            <a:ext cx="231183" cy="231183"/>
          </a:xfrm>
          <a:prstGeom prst="rect">
            <a:avLst/>
          </a:prstGeom>
        </p:spPr>
      </p:pic>
      <p:pic>
        <p:nvPicPr>
          <p:cNvPr id="2" name="R PS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340324" y="4622147"/>
            <a:ext cx="198120" cy="198120"/>
          </a:xfrm>
          <a:prstGeom prst="rect">
            <a:avLst/>
          </a:prstGeom>
        </p:spPr>
      </p:pic>
      <p:pic>
        <p:nvPicPr>
          <p:cNvPr id="3" name="S PS 1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317893" y="5146350"/>
            <a:ext cx="207264" cy="20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17774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51515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3938" y="0"/>
            <a:ext cx="9832524" cy="6858000"/>
          </a:xfrm>
          <a:prstGeom prst="rect">
            <a:avLst/>
          </a:prstGeom>
        </p:spPr>
      </p:pic>
      <p:pic>
        <p:nvPicPr>
          <p:cNvPr id="3" name="Picture 2">
            <a:hlinkClick r:id="rId9" action="ppaction://hlinkfil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300" y="929450"/>
            <a:ext cx="446900" cy="301378"/>
          </a:xfrm>
          <a:prstGeom prst="rect">
            <a:avLst/>
          </a:prstGeom>
        </p:spPr>
      </p:pic>
      <p:pic>
        <p:nvPicPr>
          <p:cNvPr id="4" name="Picture 2" descr="Bratislava capital of Slovakia Image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3983" y="1463045"/>
            <a:ext cx="351167" cy="26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505" y="3538995"/>
            <a:ext cx="390121" cy="205327"/>
          </a:xfrm>
          <a:prstGeom prst="rect">
            <a:avLst/>
          </a:prstGeom>
        </p:spPr>
      </p:pic>
      <p:pic>
        <p:nvPicPr>
          <p:cNvPr id="6" name="E PS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312162" y="3500224"/>
            <a:ext cx="194805" cy="194805"/>
          </a:xfrm>
          <a:prstGeom prst="rect">
            <a:avLst/>
          </a:prstGeom>
        </p:spPr>
      </p:pic>
      <p:pic>
        <p:nvPicPr>
          <p:cNvPr id="7" name="R PS 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988118" y="976507"/>
            <a:ext cx="207264" cy="207264"/>
          </a:xfrm>
          <a:prstGeom prst="rect">
            <a:avLst/>
          </a:prstGeom>
        </p:spPr>
      </p:pic>
      <p:pic>
        <p:nvPicPr>
          <p:cNvPr id="8" name="S PS 1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312161" y="1488140"/>
            <a:ext cx="194805" cy="19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11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3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6375" y="0"/>
            <a:ext cx="9820538" cy="6858000"/>
          </a:xfrm>
          <a:prstGeom prst="rect">
            <a:avLst/>
          </a:prstGeom>
        </p:spPr>
      </p:pic>
      <p:pic>
        <p:nvPicPr>
          <p:cNvPr id="3" name="Picture 2">
            <a:hlinkClick r:id="rId9" action="ppaction://hlinkfil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141" y="1130928"/>
            <a:ext cx="446900" cy="301378"/>
          </a:xfrm>
          <a:prstGeom prst="rect">
            <a:avLst/>
          </a:prstGeom>
        </p:spPr>
      </p:pic>
      <p:pic>
        <p:nvPicPr>
          <p:cNvPr id="4" name="Picture 2" descr="Bratislava capital of Slovakia Image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190" y="1432306"/>
            <a:ext cx="351167" cy="26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190" y="3025913"/>
            <a:ext cx="390121" cy="205327"/>
          </a:xfrm>
          <a:prstGeom prst="rect">
            <a:avLst/>
          </a:prstGeom>
        </p:spPr>
      </p:pic>
      <p:pic>
        <p:nvPicPr>
          <p:cNvPr id="6" name="E PS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820204" y="2978102"/>
            <a:ext cx="253138" cy="253138"/>
          </a:xfrm>
          <a:prstGeom prst="rect">
            <a:avLst/>
          </a:prstGeom>
        </p:spPr>
      </p:pic>
      <p:pic>
        <p:nvPicPr>
          <p:cNvPr id="7" name="R PS 1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43435" y="1176461"/>
            <a:ext cx="210312" cy="210312"/>
          </a:xfrm>
          <a:prstGeom prst="rect">
            <a:avLst/>
          </a:prstGeom>
        </p:spPr>
      </p:pic>
      <p:pic>
        <p:nvPicPr>
          <p:cNvPr id="8" name="S PS 1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820204" y="1454560"/>
            <a:ext cx="219456" cy="21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651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6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6374" y="0"/>
            <a:ext cx="9760652" cy="6858000"/>
          </a:xfrm>
          <a:prstGeom prst="rect">
            <a:avLst/>
          </a:prstGeom>
        </p:spPr>
      </p:pic>
      <p:pic>
        <p:nvPicPr>
          <p:cNvPr id="3" name="Picture 2">
            <a:hlinkClick r:id="rId9" action="ppaction://hlinkfil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337" y="991443"/>
            <a:ext cx="446900" cy="301378"/>
          </a:xfrm>
          <a:prstGeom prst="rect">
            <a:avLst/>
          </a:prstGeom>
        </p:spPr>
      </p:pic>
      <p:pic>
        <p:nvPicPr>
          <p:cNvPr id="4" name="Picture 2" descr="Bratislava capital of Slovakia Image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495" y="1447547"/>
            <a:ext cx="351167" cy="26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017" y="2655591"/>
            <a:ext cx="390121" cy="205327"/>
          </a:xfrm>
          <a:prstGeom prst="rect">
            <a:avLst/>
          </a:prstGeom>
        </p:spPr>
      </p:pic>
      <p:pic>
        <p:nvPicPr>
          <p:cNvPr id="6" name="E PS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216482" y="2691728"/>
            <a:ext cx="169190" cy="169190"/>
          </a:xfrm>
          <a:prstGeom prst="rect">
            <a:avLst/>
          </a:prstGeom>
        </p:spPr>
      </p:pic>
      <p:pic>
        <p:nvPicPr>
          <p:cNvPr id="7" name="R PS 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657823" y="1049168"/>
            <a:ext cx="185928" cy="185928"/>
          </a:xfrm>
          <a:prstGeom prst="rect">
            <a:avLst/>
          </a:prstGeom>
        </p:spPr>
      </p:pic>
      <p:pic>
        <p:nvPicPr>
          <p:cNvPr id="8" name="S PS 1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232497" y="1510949"/>
            <a:ext cx="137160" cy="1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20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3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1872" y="0"/>
            <a:ext cx="9760652" cy="6858000"/>
          </a:xfrm>
          <a:prstGeom prst="rect">
            <a:avLst/>
          </a:prstGeom>
        </p:spPr>
      </p:pic>
      <p:pic>
        <p:nvPicPr>
          <p:cNvPr id="3" name="Picture 2">
            <a:hlinkClick r:id="rId9" action="ppaction://hlinkfil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16" y="975945"/>
            <a:ext cx="446900" cy="301378"/>
          </a:xfrm>
          <a:prstGeom prst="rect">
            <a:avLst/>
          </a:prstGeom>
        </p:spPr>
      </p:pic>
      <p:pic>
        <p:nvPicPr>
          <p:cNvPr id="4" name="Picture 2" descr="Bratislava capital of Slovakia Image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694" y="1126634"/>
            <a:ext cx="351167" cy="26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694" y="2414569"/>
            <a:ext cx="390121" cy="205327"/>
          </a:xfrm>
          <a:prstGeom prst="rect">
            <a:avLst/>
          </a:prstGeom>
        </p:spPr>
      </p:pic>
      <p:pic>
        <p:nvPicPr>
          <p:cNvPr id="6" name="E PS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811911" y="2404211"/>
            <a:ext cx="215685" cy="215685"/>
          </a:xfrm>
          <a:prstGeom prst="rect">
            <a:avLst/>
          </a:prstGeom>
        </p:spPr>
      </p:pic>
      <p:pic>
        <p:nvPicPr>
          <p:cNvPr id="7" name="R PS 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767606" y="1027574"/>
            <a:ext cx="198120" cy="198120"/>
          </a:xfrm>
          <a:prstGeom prst="rect">
            <a:avLst/>
          </a:prstGeom>
        </p:spPr>
      </p:pic>
      <p:pic>
        <p:nvPicPr>
          <p:cNvPr id="9" name="S PS 1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90549" y="1126634"/>
            <a:ext cx="219456" cy="21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25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3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7372" y="0"/>
            <a:ext cx="9820538" cy="6858000"/>
          </a:xfrm>
          <a:prstGeom prst="rect">
            <a:avLst/>
          </a:prstGeom>
        </p:spPr>
      </p:pic>
      <p:pic>
        <p:nvPicPr>
          <p:cNvPr id="3" name="Picture 2">
            <a:hlinkClick r:id="rId9" action="ppaction://hlinkfil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456" y="1285911"/>
            <a:ext cx="446900" cy="301378"/>
          </a:xfrm>
          <a:prstGeom prst="rect">
            <a:avLst/>
          </a:prstGeom>
        </p:spPr>
      </p:pic>
      <p:pic>
        <p:nvPicPr>
          <p:cNvPr id="4" name="Picture 2" descr="Bratislava capital of Slovakia Image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189" y="2873200"/>
            <a:ext cx="351167" cy="26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235" y="4119981"/>
            <a:ext cx="390121" cy="205327"/>
          </a:xfrm>
          <a:prstGeom prst="rect">
            <a:avLst/>
          </a:prstGeom>
        </p:spPr>
      </p:pic>
      <p:pic>
        <p:nvPicPr>
          <p:cNvPr id="6" name="E PS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145562" y="4119981"/>
            <a:ext cx="184688" cy="184688"/>
          </a:xfrm>
          <a:prstGeom prst="rect">
            <a:avLst/>
          </a:prstGeom>
        </p:spPr>
      </p:pic>
      <p:pic>
        <p:nvPicPr>
          <p:cNvPr id="8" name="R PS 1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155043" y="1325348"/>
            <a:ext cx="222504" cy="222504"/>
          </a:xfrm>
          <a:prstGeom prst="rect">
            <a:avLst/>
          </a:prstGeom>
        </p:spPr>
      </p:pic>
      <p:pic>
        <p:nvPicPr>
          <p:cNvPr id="9" name="S PS 1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174855" y="2913742"/>
            <a:ext cx="182880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414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7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7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8368" y="0"/>
            <a:ext cx="9820538" cy="6858000"/>
          </a:xfrm>
          <a:prstGeom prst="rect">
            <a:avLst/>
          </a:prstGeom>
        </p:spPr>
      </p:pic>
      <p:pic>
        <p:nvPicPr>
          <p:cNvPr id="3" name="Picture 2">
            <a:hlinkClick r:id="rId9" action="ppaction://hlinkfil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873" y="913952"/>
            <a:ext cx="446900" cy="301378"/>
          </a:xfrm>
          <a:prstGeom prst="rect">
            <a:avLst/>
          </a:prstGeom>
        </p:spPr>
      </p:pic>
      <p:pic>
        <p:nvPicPr>
          <p:cNvPr id="4" name="Picture 2" descr="Bratislava capital of Slovakia Image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000" y="1354557"/>
            <a:ext cx="351167" cy="26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000" y="3105041"/>
            <a:ext cx="390121" cy="205327"/>
          </a:xfrm>
          <a:prstGeom prst="rect">
            <a:avLst/>
          </a:prstGeom>
        </p:spPr>
      </p:pic>
      <p:pic>
        <p:nvPicPr>
          <p:cNvPr id="6" name="E PS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155239" y="3088883"/>
            <a:ext cx="237641" cy="237641"/>
          </a:xfrm>
          <a:prstGeom prst="rect">
            <a:avLst/>
          </a:prstGeom>
        </p:spPr>
      </p:pic>
      <p:pic>
        <p:nvPicPr>
          <p:cNvPr id="8" name="R PS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321691" y="961009"/>
            <a:ext cx="207264" cy="207264"/>
          </a:xfrm>
          <a:prstGeom prst="rect">
            <a:avLst/>
          </a:prstGeom>
        </p:spPr>
      </p:pic>
      <p:pic>
        <p:nvPicPr>
          <p:cNvPr id="9" name="S PS 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144855" y="1376811"/>
            <a:ext cx="219456" cy="21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092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2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3865" y="0"/>
            <a:ext cx="9805494" cy="6858000"/>
          </a:xfrm>
          <a:prstGeom prst="rect">
            <a:avLst/>
          </a:prstGeom>
        </p:spPr>
      </p:pic>
      <p:pic>
        <p:nvPicPr>
          <p:cNvPr id="3" name="Picture 2">
            <a:hlinkClick r:id="rId9" action="ppaction://hlinkfil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859" y="898453"/>
            <a:ext cx="446900" cy="301378"/>
          </a:xfrm>
          <a:prstGeom prst="rect">
            <a:avLst/>
          </a:prstGeom>
        </p:spPr>
      </p:pic>
      <p:pic>
        <p:nvPicPr>
          <p:cNvPr id="4" name="Picture 2" descr="Bratislava capital of Slovakia Image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197" y="1067848"/>
            <a:ext cx="351167" cy="26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197" y="2399661"/>
            <a:ext cx="390121" cy="205327"/>
          </a:xfrm>
          <a:prstGeom prst="rect">
            <a:avLst/>
          </a:prstGeom>
        </p:spPr>
      </p:pic>
      <p:pic>
        <p:nvPicPr>
          <p:cNvPr id="6" name="E PS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816433" y="2414500"/>
            <a:ext cx="175647" cy="175647"/>
          </a:xfrm>
          <a:prstGeom prst="rect">
            <a:avLst/>
          </a:prstGeom>
        </p:spPr>
      </p:pic>
      <p:pic>
        <p:nvPicPr>
          <p:cNvPr id="8" name="R PS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44153" y="943986"/>
            <a:ext cx="210312" cy="210312"/>
          </a:xfrm>
          <a:prstGeom prst="rect">
            <a:avLst/>
          </a:prstGeom>
        </p:spPr>
      </p:pic>
      <p:pic>
        <p:nvPicPr>
          <p:cNvPr id="9" name="S PS 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87244" y="1102295"/>
            <a:ext cx="195072" cy="19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60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4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1745" y="0"/>
            <a:ext cx="9793403" cy="6858000"/>
          </a:xfrm>
          <a:prstGeom prst="rect">
            <a:avLst/>
          </a:prstGeom>
        </p:spPr>
      </p:pic>
      <p:pic>
        <p:nvPicPr>
          <p:cNvPr id="3" name="Picture 2">
            <a:hlinkClick r:id="rId9" action="ppaction://hlinkfil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809" y="960447"/>
            <a:ext cx="446900" cy="301378"/>
          </a:xfrm>
          <a:prstGeom prst="rect">
            <a:avLst/>
          </a:prstGeom>
        </p:spPr>
      </p:pic>
      <p:pic>
        <p:nvPicPr>
          <p:cNvPr id="4" name="Picture 2" descr="Bratislava capital of Slovakia Image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1475" y="1261825"/>
            <a:ext cx="351167" cy="26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082" y="2345625"/>
            <a:ext cx="390121" cy="205327"/>
          </a:xfrm>
          <a:prstGeom prst="rect">
            <a:avLst/>
          </a:prstGeom>
        </p:spPr>
      </p:pic>
      <p:pic>
        <p:nvPicPr>
          <p:cNvPr id="6" name="E PS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349550" y="2319769"/>
            <a:ext cx="231183" cy="231183"/>
          </a:xfrm>
          <a:prstGeom prst="rect">
            <a:avLst/>
          </a:prstGeom>
        </p:spPr>
      </p:pic>
      <p:pic>
        <p:nvPicPr>
          <p:cNvPr id="8" name="R PS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909103" y="1005980"/>
            <a:ext cx="210312" cy="210312"/>
          </a:xfrm>
          <a:prstGeom prst="rect">
            <a:avLst/>
          </a:prstGeom>
        </p:spPr>
      </p:pic>
      <p:pic>
        <p:nvPicPr>
          <p:cNvPr id="9" name="S PS 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371234" y="1261825"/>
            <a:ext cx="231648" cy="23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93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6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0287" y="0"/>
            <a:ext cx="9808468" cy="6858000"/>
          </a:xfrm>
          <a:prstGeom prst="rect">
            <a:avLst/>
          </a:prstGeom>
        </p:spPr>
      </p:pic>
      <p:pic>
        <p:nvPicPr>
          <p:cNvPr id="3" name="Picture 2">
            <a:hlinkClick r:id="rId9" action="ppaction://hlinkfil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686" y="1270413"/>
            <a:ext cx="446900" cy="301378"/>
          </a:xfrm>
          <a:prstGeom prst="rect">
            <a:avLst/>
          </a:prstGeom>
        </p:spPr>
      </p:pic>
      <p:pic>
        <p:nvPicPr>
          <p:cNvPr id="4" name="Picture 2" descr="Bratislava capital of Slovakia Image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682" y="1421102"/>
            <a:ext cx="351167" cy="26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682" y="3106169"/>
            <a:ext cx="390121" cy="205327"/>
          </a:xfrm>
          <a:prstGeom prst="rect">
            <a:avLst/>
          </a:prstGeom>
        </p:spPr>
      </p:pic>
      <p:pic>
        <p:nvPicPr>
          <p:cNvPr id="6" name="E PS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940420" y="3106169"/>
            <a:ext cx="206644" cy="206644"/>
          </a:xfrm>
          <a:prstGeom prst="rect">
            <a:avLst/>
          </a:prstGeom>
        </p:spPr>
      </p:pic>
      <p:pic>
        <p:nvPicPr>
          <p:cNvPr id="7" name="R PS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018884" y="1309850"/>
            <a:ext cx="222504" cy="222504"/>
          </a:xfrm>
          <a:prstGeom prst="rect">
            <a:avLst/>
          </a:prstGeom>
        </p:spPr>
      </p:pic>
      <p:pic>
        <p:nvPicPr>
          <p:cNvPr id="8" name="S PS 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913013" y="1441833"/>
            <a:ext cx="222504" cy="22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449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8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4862" y="0"/>
            <a:ext cx="9760652" cy="6858000"/>
          </a:xfrm>
          <a:prstGeom prst="rect">
            <a:avLst/>
          </a:prstGeom>
        </p:spPr>
      </p:pic>
      <p:pic>
        <p:nvPicPr>
          <p:cNvPr id="3" name="Picture 2">
            <a:hlinkClick r:id="rId9" action="ppaction://hlinkfil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964" y="1285911"/>
            <a:ext cx="446900" cy="301378"/>
          </a:xfrm>
          <a:prstGeom prst="rect">
            <a:avLst/>
          </a:prstGeom>
        </p:spPr>
      </p:pic>
      <p:pic>
        <p:nvPicPr>
          <p:cNvPr id="4" name="Picture 2" descr="Bratislava capital of Slovakia Image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3983" y="1455306"/>
            <a:ext cx="351167" cy="26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029" y="3071913"/>
            <a:ext cx="390121" cy="205327"/>
          </a:xfrm>
          <a:prstGeom prst="rect">
            <a:avLst/>
          </a:prstGeom>
        </p:spPr>
      </p:pic>
      <p:pic>
        <p:nvPicPr>
          <p:cNvPr id="6" name="E PS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309473" y="3077054"/>
            <a:ext cx="200186" cy="200186"/>
          </a:xfrm>
          <a:prstGeom prst="rect">
            <a:avLst/>
          </a:prstGeom>
        </p:spPr>
      </p:pic>
      <p:pic>
        <p:nvPicPr>
          <p:cNvPr id="7" name="R PS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479727" y="1319252"/>
            <a:ext cx="234696" cy="234696"/>
          </a:xfrm>
          <a:prstGeom prst="rect">
            <a:avLst/>
          </a:prstGeom>
        </p:spPr>
      </p:pic>
      <p:pic>
        <p:nvPicPr>
          <p:cNvPr id="8" name="S PS 6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302395" y="1483656"/>
            <a:ext cx="207264" cy="20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99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3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8367" y="0"/>
            <a:ext cx="9835614" cy="6858000"/>
          </a:xfrm>
          <a:prstGeom prst="rect">
            <a:avLst/>
          </a:prstGeom>
        </p:spPr>
      </p:pic>
      <p:pic>
        <p:nvPicPr>
          <p:cNvPr id="3" name="Picture 2">
            <a:hlinkClick r:id="rId9" action="ppaction://hlinkfil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64" y="1239416"/>
            <a:ext cx="446900" cy="301378"/>
          </a:xfrm>
          <a:prstGeom prst="rect">
            <a:avLst/>
          </a:prstGeom>
        </p:spPr>
      </p:pic>
      <p:pic>
        <p:nvPicPr>
          <p:cNvPr id="4" name="Picture 2" descr="Bratislava capital of Slovakia Image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447" y="1408811"/>
            <a:ext cx="351167" cy="26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493" y="3081587"/>
            <a:ext cx="390121" cy="205327"/>
          </a:xfrm>
          <a:prstGeom prst="rect">
            <a:avLst/>
          </a:prstGeom>
        </p:spPr>
      </p:pic>
      <p:pic>
        <p:nvPicPr>
          <p:cNvPr id="6" name="E PS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895482" y="3064772"/>
            <a:ext cx="222142" cy="222142"/>
          </a:xfrm>
          <a:prstGeom prst="rect">
            <a:avLst/>
          </a:prstGeom>
        </p:spPr>
      </p:pic>
      <p:pic>
        <p:nvPicPr>
          <p:cNvPr id="7" name="R PS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307486" y="1280377"/>
            <a:ext cx="219456" cy="219456"/>
          </a:xfrm>
          <a:prstGeom prst="rect">
            <a:avLst/>
          </a:prstGeom>
        </p:spPr>
      </p:pic>
      <p:pic>
        <p:nvPicPr>
          <p:cNvPr id="8" name="S PS 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902921" y="1437162"/>
            <a:ext cx="207264" cy="20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85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3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8374" y="0"/>
            <a:ext cx="9775550" cy="6858000"/>
          </a:xfrm>
          <a:prstGeom prst="rect">
            <a:avLst/>
          </a:prstGeom>
        </p:spPr>
      </p:pic>
      <p:pic>
        <p:nvPicPr>
          <p:cNvPr id="3" name="Picture 2">
            <a:hlinkClick r:id="rId9" action="ppaction://hlinkfil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317" y="1239416"/>
            <a:ext cx="446900" cy="301378"/>
          </a:xfrm>
          <a:prstGeom prst="rect">
            <a:avLst/>
          </a:prstGeom>
        </p:spPr>
      </p:pic>
      <p:pic>
        <p:nvPicPr>
          <p:cNvPr id="4" name="Picture 2" descr="Bratislava capital of Slovakia Image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980" y="1927995"/>
            <a:ext cx="351167" cy="26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026" y="3569991"/>
            <a:ext cx="390121" cy="205327"/>
          </a:xfrm>
          <a:prstGeom prst="rect">
            <a:avLst/>
          </a:prstGeom>
        </p:spPr>
      </p:pic>
      <p:pic>
        <p:nvPicPr>
          <p:cNvPr id="6" name="E PS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337241" y="3568674"/>
            <a:ext cx="206644" cy="206644"/>
          </a:xfrm>
          <a:prstGeom prst="rect">
            <a:avLst/>
          </a:prstGeom>
        </p:spPr>
      </p:pic>
      <p:pic>
        <p:nvPicPr>
          <p:cNvPr id="7" name="R PS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39231" y="1292569"/>
            <a:ext cx="195072" cy="195072"/>
          </a:xfrm>
          <a:prstGeom prst="rect">
            <a:avLst/>
          </a:prstGeom>
        </p:spPr>
      </p:pic>
      <p:pic>
        <p:nvPicPr>
          <p:cNvPr id="8" name="S PS 8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355219" y="1970431"/>
            <a:ext cx="170688" cy="17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36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4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1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3866" y="0"/>
            <a:ext cx="9805494" cy="6858000"/>
          </a:xfrm>
          <a:prstGeom prst="rect">
            <a:avLst/>
          </a:prstGeom>
        </p:spPr>
      </p:pic>
      <p:pic>
        <p:nvPicPr>
          <p:cNvPr id="3" name="Picture 2">
            <a:hlinkClick r:id="rId9" action="ppaction://hlinkfil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361" y="975945"/>
            <a:ext cx="446900" cy="301378"/>
          </a:xfrm>
          <a:prstGeom prst="rect">
            <a:avLst/>
          </a:prstGeom>
        </p:spPr>
      </p:pic>
      <p:pic>
        <p:nvPicPr>
          <p:cNvPr id="4" name="Picture 2" descr="Bratislava capital of Slovakia Image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681" y="862669"/>
            <a:ext cx="351167" cy="26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727" y="1989303"/>
            <a:ext cx="390121" cy="205327"/>
          </a:xfrm>
          <a:prstGeom prst="rect">
            <a:avLst/>
          </a:prstGeom>
        </p:spPr>
      </p:pic>
      <p:pic>
        <p:nvPicPr>
          <p:cNvPr id="6" name="E PS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909214" y="1989303"/>
            <a:ext cx="191146" cy="191146"/>
          </a:xfrm>
          <a:prstGeom prst="rect">
            <a:avLst/>
          </a:prstGeom>
        </p:spPr>
      </p:pic>
      <p:pic>
        <p:nvPicPr>
          <p:cNvPr id="7" name="R PS 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46943" y="994651"/>
            <a:ext cx="173736" cy="173736"/>
          </a:xfrm>
          <a:prstGeom prst="rect">
            <a:avLst/>
          </a:prstGeom>
        </p:spPr>
      </p:pic>
      <p:pic>
        <p:nvPicPr>
          <p:cNvPr id="8" name="S PS 9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926728" y="897115"/>
            <a:ext cx="195072" cy="19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55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8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0</Words>
  <Application>Microsoft Office PowerPoint</Application>
  <PresentationFormat>Widescreen</PresentationFormat>
  <Paragraphs>0</Paragraphs>
  <Slides>14</Slides>
  <Notes>0</Notes>
  <HiddenSlides>0</HiddenSlides>
  <MMClips>43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Barfield, Sue</dc:creator>
  <cp:lastModifiedBy>Barfield, Sue</cp:lastModifiedBy>
  <cp:revision>66</cp:revision>
  <dcterms:created xsi:type="dcterms:W3CDTF">2015-07-04T15:32:58Z</dcterms:created>
  <dcterms:modified xsi:type="dcterms:W3CDTF">2015-07-07T20:20:39Z</dcterms:modified>
</cp:coreProperties>
</file>