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3" r:id="rId10"/>
    <p:sldId id="264" r:id="rId11"/>
    <p:sldId id="265" r:id="rId12"/>
    <p:sldId id="268" r:id="rId13"/>
    <p:sldId id="269" r:id="rId14"/>
    <p:sldId id="2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79" d="100"/>
          <a:sy n="79" d="100"/>
        </p:scale>
        <p:origin x="1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4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1236">
        <p15:prstTrans prst="pageCurlDouble"/>
      </p:transition>
    </mc:Choice>
    <mc:Fallback xmlns="">
      <p:transition spd="slow" advTm="21236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99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1236">
        <p15:prstTrans prst="pageCurlDouble"/>
      </p:transition>
    </mc:Choice>
    <mc:Fallback xmlns="">
      <p:transition spd="slow" advTm="21236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01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1236">
        <p15:prstTrans prst="pageCurlDouble"/>
      </p:transition>
    </mc:Choice>
    <mc:Fallback xmlns="">
      <p:transition spd="slow" advTm="21236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586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1236">
        <p15:prstTrans prst="pageCurlDouble"/>
      </p:transition>
    </mc:Choice>
    <mc:Fallback xmlns="">
      <p:transition spd="slow" advTm="21236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918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1236">
        <p15:prstTrans prst="pageCurlDouble"/>
      </p:transition>
    </mc:Choice>
    <mc:Fallback xmlns="">
      <p:transition spd="slow" advTm="21236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87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1236">
        <p15:prstTrans prst="pageCurlDouble"/>
      </p:transition>
    </mc:Choice>
    <mc:Fallback xmlns="">
      <p:transition spd="slow" advTm="21236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200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1236">
        <p15:prstTrans prst="pageCurlDouble"/>
      </p:transition>
    </mc:Choice>
    <mc:Fallback xmlns="">
      <p:transition spd="slow" advTm="21236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175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1236">
        <p15:prstTrans prst="pageCurlDouble"/>
      </p:transition>
    </mc:Choice>
    <mc:Fallback xmlns="">
      <p:transition spd="slow" advTm="21236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476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1236">
        <p15:prstTrans prst="pageCurlDouble"/>
      </p:transition>
    </mc:Choice>
    <mc:Fallback xmlns="">
      <p:transition spd="slow" advTm="21236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42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1236">
        <p15:prstTrans prst="pageCurlDouble"/>
      </p:transition>
    </mc:Choice>
    <mc:Fallback xmlns="">
      <p:transition spd="slow" advTm="21236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253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1236">
        <p15:prstTrans prst="pageCurlDouble"/>
      </p:transition>
    </mc:Choice>
    <mc:Fallback xmlns="">
      <p:transition spd="slow" advTm="21236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470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1236">
        <p15:prstTrans prst="pageCurlDouble"/>
      </p:transition>
    </mc:Choice>
    <mc:Fallback xmlns="">
      <p:transition spd="slow" advTm="21236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p3"/><Relationship Id="rId7" Type="http://schemas.openxmlformats.org/officeDocument/2006/relationships/image" Target="../media/image2.png"/><Relationship Id="rId2" Type="http://schemas.microsoft.com/office/2007/relationships/media" Target="../media/media12.mp3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p3"/><Relationship Id="rId7" Type="http://schemas.openxmlformats.org/officeDocument/2006/relationships/image" Target="../media/image2.png"/><Relationship Id="rId2" Type="http://schemas.microsoft.com/office/2007/relationships/media" Target="../media/media13.mp3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p3"/><Relationship Id="rId7" Type="http://schemas.openxmlformats.org/officeDocument/2006/relationships/image" Target="../media/image2.png"/><Relationship Id="rId2" Type="http://schemas.microsoft.com/office/2007/relationships/media" Target="../media/media8.mp3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34" y="0"/>
            <a:ext cx="9378532" cy="6858000"/>
          </a:xfrm>
          <a:prstGeom prst="rect">
            <a:avLst/>
          </a:prstGeom>
        </p:spPr>
      </p:pic>
      <p:pic>
        <p:nvPicPr>
          <p:cNvPr id="5" name="E ES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51756" y="609600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09216" y="6096000"/>
            <a:ext cx="7266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CHILDREN OF THE SUN </a:t>
            </a:r>
            <a:r>
              <a:rPr lang="en-US" dirty="0"/>
              <a:t>(Audio </a:t>
            </a:r>
            <a:r>
              <a:rPr lang="en-US" dirty="0" smtClean="0"/>
              <a:t>Primary </a:t>
            </a:r>
            <a:r>
              <a:rPr lang="en-US" dirty="0"/>
              <a:t>Version in English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901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1236">
        <p15:prstTrans prst="pageCurlDouble"/>
      </p:transition>
    </mc:Choice>
    <mc:Fallback xmlns="">
      <p:transition spd="slow" advTm="212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573" y="0"/>
            <a:ext cx="9682853" cy="6858000"/>
          </a:xfrm>
          <a:prstGeom prst="rect">
            <a:avLst/>
          </a:prstGeom>
        </p:spPr>
      </p:pic>
      <p:pic>
        <p:nvPicPr>
          <p:cNvPr id="4" name="E ES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70592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519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1236">
        <p15:prstTrans prst="pageCurlDouble"/>
      </p:transition>
    </mc:Choice>
    <mc:Fallback xmlns="">
      <p:transition spd="slow" advTm="212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573" y="0"/>
            <a:ext cx="9682853" cy="6858000"/>
          </a:xfrm>
          <a:prstGeom prst="rect">
            <a:avLst/>
          </a:prstGeom>
        </p:spPr>
      </p:pic>
      <p:pic>
        <p:nvPicPr>
          <p:cNvPr id="3" name="E ES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82784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566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1236">
        <p15:prstTrans prst="pageCurlDouble"/>
      </p:transition>
    </mc:Choice>
    <mc:Fallback xmlns="">
      <p:transition spd="slow" advTm="212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3243942"/>
              </p:ext>
            </p:extLst>
          </p:nvPr>
        </p:nvGraphicFramePr>
        <p:xfrm>
          <a:off x="1194816" y="0"/>
          <a:ext cx="9717024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Acrobat Document" r:id="rId5" imgW="11334514" imgH="8010457" progId="Acrobat.Document.11">
                  <p:embed/>
                </p:oleObj>
              </mc:Choice>
              <mc:Fallback>
                <p:oleObj name="Acrobat Document" r:id="rId5" imgW="11334514" imgH="8010457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4816" y="0"/>
                        <a:ext cx="9717024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E ES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9744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709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1236">
        <p15:prstTrans prst="pageCurlDouble"/>
      </p:transition>
    </mc:Choice>
    <mc:Fallback xmlns="">
      <p:transition spd="slow" advTm="212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8552468"/>
              </p:ext>
            </p:extLst>
          </p:nvPr>
        </p:nvGraphicFramePr>
        <p:xfrm>
          <a:off x="1280160" y="0"/>
          <a:ext cx="9595104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Acrobat Document" r:id="rId5" imgW="11334514" imgH="8010457" progId="Acrobat.Document.11">
                  <p:embed/>
                </p:oleObj>
              </mc:Choice>
              <mc:Fallback>
                <p:oleObj name="Acrobat Document" r:id="rId5" imgW="11334514" imgH="8010457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80160" y="0"/>
                        <a:ext cx="9595104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E ES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48672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815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1236">
        <p15:prstTrans prst="pageCurlDouble"/>
      </p:transition>
    </mc:Choice>
    <mc:Fallback xmlns="">
      <p:transition spd="slow" advTm="212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606" y="0"/>
            <a:ext cx="4874788" cy="6858000"/>
          </a:xfrm>
          <a:prstGeom prst="rect">
            <a:avLst/>
          </a:prstGeom>
        </p:spPr>
      </p:pic>
      <p:pic>
        <p:nvPicPr>
          <p:cNvPr id="4" name="E ES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3152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739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1236">
        <p15:prstTrans prst="pageCurlDouble"/>
      </p:transition>
    </mc:Choice>
    <mc:Fallback xmlns="">
      <p:transition spd="slow" advTm="212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790" y="0"/>
            <a:ext cx="9722419" cy="6858000"/>
          </a:xfrm>
          <a:prstGeom prst="rect">
            <a:avLst/>
          </a:prstGeom>
        </p:spPr>
      </p:pic>
      <p:pic>
        <p:nvPicPr>
          <p:cNvPr id="4" name="E ES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8128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781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1236">
        <p15:prstTrans prst="pageCurlDouble"/>
      </p:transition>
    </mc:Choice>
    <mc:Fallback xmlns="">
      <p:transition spd="slow" advTm="212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571" y="0"/>
            <a:ext cx="9782858" cy="6858000"/>
          </a:xfrm>
          <a:prstGeom prst="rect">
            <a:avLst/>
          </a:prstGeom>
        </p:spPr>
      </p:pic>
      <p:pic>
        <p:nvPicPr>
          <p:cNvPr id="3" name="E ES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8128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501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1236">
        <p15:prstTrans prst="pageCurlDouble"/>
      </p:transition>
    </mc:Choice>
    <mc:Fallback xmlns="">
      <p:transition spd="slow" advTm="212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258" y="0"/>
            <a:ext cx="9613483" cy="6858000"/>
          </a:xfrm>
          <a:prstGeom prst="rect">
            <a:avLst/>
          </a:prstGeom>
        </p:spPr>
      </p:pic>
      <p:pic>
        <p:nvPicPr>
          <p:cNvPr id="3" name="E ES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1552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24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1236">
        <p15:prstTrans prst="pageCurlDouble"/>
      </p:transition>
    </mc:Choice>
    <mc:Fallback xmlns="">
      <p:transition spd="slow" advTm="212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279" y="0"/>
            <a:ext cx="9763441" cy="6858000"/>
          </a:xfrm>
          <a:prstGeom prst="rect">
            <a:avLst/>
          </a:prstGeom>
        </p:spPr>
      </p:pic>
      <p:pic>
        <p:nvPicPr>
          <p:cNvPr id="3" name="E ES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1552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68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1236">
        <p15:prstTrans prst="pageCurlDouble"/>
      </p:transition>
    </mc:Choice>
    <mc:Fallback xmlns="">
      <p:transition spd="slow" advTm="212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317" y="0"/>
            <a:ext cx="9633366" cy="6858000"/>
          </a:xfrm>
          <a:prstGeom prst="rect">
            <a:avLst/>
          </a:prstGeom>
        </p:spPr>
      </p:pic>
      <p:pic>
        <p:nvPicPr>
          <p:cNvPr id="3" name="E ES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56942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586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1236">
        <p15:prstTrans prst="pageCurlDouble"/>
      </p:transition>
    </mc:Choice>
    <mc:Fallback xmlns="">
      <p:transition spd="slow" advTm="212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9" y="0"/>
            <a:ext cx="9707861" cy="6858000"/>
          </a:xfrm>
          <a:prstGeom prst="rect">
            <a:avLst/>
          </a:prstGeom>
        </p:spPr>
      </p:pic>
      <p:pic>
        <p:nvPicPr>
          <p:cNvPr id="3" name="E ES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82784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04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1236">
        <p15:prstTrans prst="pageCurlDouble"/>
      </p:transition>
    </mc:Choice>
    <mc:Fallback xmlns="">
      <p:transition spd="slow" advTm="212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5745326"/>
              </p:ext>
            </p:extLst>
          </p:nvPr>
        </p:nvGraphicFramePr>
        <p:xfrm>
          <a:off x="1438656" y="0"/>
          <a:ext cx="9351264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Acrobat Document" r:id="rId5" imgW="11334514" imgH="8010457" progId="Acrobat.Document.11">
                  <p:embed/>
                </p:oleObj>
              </mc:Choice>
              <mc:Fallback>
                <p:oleObj name="Acrobat Document" r:id="rId5" imgW="11334514" imgH="8010457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38656" y="0"/>
                        <a:ext cx="9351264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E ES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7552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267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1236">
        <p15:prstTrans prst="pageCurlDouble"/>
      </p:transition>
    </mc:Choice>
    <mc:Fallback xmlns="">
      <p:transition spd="slow" advTm="212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07" y="0"/>
            <a:ext cx="9847385" cy="6858000"/>
          </a:xfrm>
          <a:prstGeom prst="rect">
            <a:avLst/>
          </a:prstGeom>
        </p:spPr>
      </p:pic>
      <p:pic>
        <p:nvPicPr>
          <p:cNvPr id="3" name="E ES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87712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47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1236">
        <p15:prstTrans prst="pageCurlDouble"/>
      </p:transition>
    </mc:Choice>
    <mc:Fallback xmlns="">
      <p:transition spd="slow" advTm="212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11</Words>
  <Application>Microsoft Office PowerPoint</Application>
  <PresentationFormat>Widescreen</PresentationFormat>
  <Paragraphs>1</Paragraphs>
  <Slides>14</Slides>
  <Notes>0</Notes>
  <HiddenSlides>0</HiddenSlides>
  <MMClips>14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Barfield, Sue</dc:creator>
  <cp:lastModifiedBy>Barfield, Sue</cp:lastModifiedBy>
  <cp:revision>23</cp:revision>
  <dcterms:created xsi:type="dcterms:W3CDTF">2015-06-08T21:15:33Z</dcterms:created>
  <dcterms:modified xsi:type="dcterms:W3CDTF">2015-08-28T17:15:13Z</dcterms:modified>
</cp:coreProperties>
</file>