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2" r:id="rId3"/>
    <p:sldId id="257" r:id="rId4"/>
    <p:sldId id="258" r:id="rId5"/>
    <p:sldId id="261" r:id="rId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C4C26D67-DEF4-4859-B813-DF8B82BC5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5854-1B48-4B69-B9D5-5289691D9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C02E8-6596-4A40-A515-74D3E9858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0278-E037-4599-847E-BBF2354A7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1FD0-42C9-4466-9719-38A6E4E2B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7D894-8B03-4478-856E-B7F5229F2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CA949-2F7B-4429-AEAD-014C123CAE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335C0-510A-4313-949D-6A622B89A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A448-3871-4E8B-B7F9-14A18DB7E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0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DE3E-EC2F-4B4E-8367-04D37902D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A1B78-2054-4221-B89C-FFA3500A3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3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DD2E080C-5EDC-498D-8A91-4879360B721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 397F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Questioning Strategies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alle 8 Importance of music 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Questioning Strategies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4196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Wingdings" pitchFamily="2" charset="2"/>
              <a:buNone/>
            </a:pPr>
            <a:r>
              <a:rPr lang="en-US" sz="1700" b="1" i="1" dirty="0"/>
              <a:t>Objectives: 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1700" b="1" i="1" dirty="0"/>
              <a:t>TSW understand key signatures with flats as evidenced by a music skills practice sheet and music skills assess.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1700" b="1" i="1" dirty="0"/>
              <a:t>TSW </a:t>
            </a:r>
            <a:r>
              <a:rPr lang="en-US" sz="1700" b="1" i="1" dirty="0" smtClean="0"/>
              <a:t>learn half notes (ta-a) </a:t>
            </a:r>
            <a:r>
              <a:rPr lang="en-US" sz="1700" b="1" i="1" dirty="0"/>
              <a:t>(Kodaly) as evidenced by </a:t>
            </a:r>
            <a:r>
              <a:rPr lang="en-US" sz="1700" b="1" i="1" dirty="0" smtClean="0"/>
              <a:t>rhythmic </a:t>
            </a:r>
            <a:r>
              <a:rPr lang="en-US" sz="1700" b="1" i="1" dirty="0"/>
              <a:t>composition assignments</a:t>
            </a:r>
            <a:endParaRPr lang="en-US" sz="1600" dirty="0"/>
          </a:p>
          <a:p>
            <a:pPr marL="514350" indent="-514350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marL="514350" indent="-514350">
              <a:lnSpc>
                <a:spcPct val="80000"/>
              </a:lnSpc>
            </a:pPr>
            <a:r>
              <a:rPr lang="en-US" sz="1800" dirty="0"/>
              <a:t>C.M. – Names in </a:t>
            </a:r>
            <a:r>
              <a:rPr lang="en-US" sz="1800" dirty="0" err="1" smtClean="0"/>
              <a:t>gradebook</a:t>
            </a:r>
            <a:endParaRPr lang="en-US" sz="1800" dirty="0" smtClean="0"/>
          </a:p>
          <a:p>
            <a:pPr marL="514350" indent="-514350">
              <a:lnSpc>
                <a:spcPct val="80000"/>
              </a:lnSpc>
            </a:pPr>
            <a:r>
              <a:rPr lang="en-US" sz="1800" dirty="0" smtClean="0"/>
              <a:t>Orders for Recorders ($4 each; try to have correct change)</a:t>
            </a:r>
            <a:endParaRPr lang="en-US" sz="1800" dirty="0"/>
          </a:p>
          <a:p>
            <a:pPr marL="514350" indent="-514350">
              <a:lnSpc>
                <a:spcPct val="80000"/>
              </a:lnSpc>
            </a:pPr>
            <a:r>
              <a:rPr lang="en-US" sz="1800" dirty="0"/>
              <a:t>Questioning Strategies</a:t>
            </a:r>
          </a:p>
          <a:p>
            <a:pPr marL="514350" indent="-514350">
              <a:lnSpc>
                <a:spcPct val="80000"/>
              </a:lnSpc>
            </a:pPr>
            <a:r>
              <a:rPr lang="en-US" sz="1800" dirty="0" smtClean="0"/>
              <a:t>M.D. - Do</a:t>
            </a:r>
            <a:endParaRPr lang="en-US" sz="1800" dirty="0" smtClean="0"/>
          </a:p>
          <a:p>
            <a:pPr marL="514350" indent="-514350">
              <a:lnSpc>
                <a:spcPct val="80000"/>
              </a:lnSpc>
            </a:pPr>
            <a:r>
              <a:rPr lang="en-US" sz="1800" dirty="0" smtClean="0"/>
              <a:t>Basal Series</a:t>
            </a:r>
          </a:p>
          <a:p>
            <a:pPr marL="514350" indent="-514350">
              <a:lnSpc>
                <a:spcPct val="80000"/>
              </a:lnSpc>
            </a:pPr>
            <a:r>
              <a:rPr lang="en-US" sz="1800" dirty="0" smtClean="0"/>
              <a:t>Music Ace</a:t>
            </a:r>
            <a:endParaRPr lang="en-US" sz="1800" dirty="0"/>
          </a:p>
          <a:p>
            <a:pPr marL="514350" indent="-514350">
              <a:lnSpc>
                <a:spcPct val="80000"/>
              </a:lnSpc>
            </a:pPr>
            <a:r>
              <a:rPr lang="en-US" sz="1800" dirty="0"/>
              <a:t>Key Signatures – flats (second to the last flat</a:t>
            </a:r>
            <a:r>
              <a:rPr lang="en-US" sz="1800" dirty="0" smtClean="0"/>
              <a:t>)</a:t>
            </a:r>
          </a:p>
          <a:p>
            <a:pPr marL="514350" indent="-514350">
              <a:lnSpc>
                <a:spcPct val="80000"/>
              </a:lnSpc>
            </a:pPr>
            <a:r>
              <a:rPr lang="en-US" sz="1800" dirty="0" smtClean="0"/>
              <a:t>Keyboards </a:t>
            </a:r>
            <a:r>
              <a:rPr lang="en-US" sz="1800" dirty="0" smtClean="0"/>
              <a:t>(SONG)</a:t>
            </a:r>
            <a:endParaRPr lang="en-US" sz="1800" dirty="0" smtClean="0"/>
          </a:p>
          <a:p>
            <a:pPr marL="514350" indent="-514350">
              <a:lnSpc>
                <a:spcPct val="80000"/>
              </a:lnSpc>
            </a:pPr>
            <a:r>
              <a:rPr lang="en-US" sz="1800" dirty="0" smtClean="0"/>
              <a:t>Grant Proposal </a:t>
            </a:r>
            <a:r>
              <a:rPr lang="en-US" sz="1800" dirty="0" smtClean="0"/>
              <a:t>Questions</a:t>
            </a:r>
            <a:endParaRPr lang="en-US" sz="2000" dirty="0" smtClean="0"/>
          </a:p>
          <a:p>
            <a:pPr marL="514350" indent="-514350">
              <a:lnSpc>
                <a:spcPct val="80000"/>
              </a:lnSpc>
            </a:pPr>
            <a:endParaRPr lang="en-US" sz="1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smtClean="0"/>
              <a:t>For Tuesday:  Write 4 </a:t>
            </a:r>
            <a:r>
              <a:rPr lang="en-US" sz="1400" dirty="0" smtClean="0"/>
              <a:t>MD measures starting and ending on Do, </a:t>
            </a:r>
            <a:r>
              <a:rPr lang="en-US" sz="1400" dirty="0" smtClean="0"/>
              <a:t>work on </a:t>
            </a:r>
            <a:r>
              <a:rPr lang="en-US" sz="1400" dirty="0" smtClean="0"/>
              <a:t>grant proposal and microteaching lessons.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Questioning Strategies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700" u="sng" dirty="0"/>
              <a:t>Blooms Taxonomy</a:t>
            </a:r>
            <a:r>
              <a:rPr lang="en-US" sz="2700" dirty="0"/>
              <a:t> (1956)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Knowledge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Comprehension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Application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Analysis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Synthesis</a:t>
            </a:r>
          </a:p>
          <a:p>
            <a:pPr>
              <a:buFont typeface="Wingdings" pitchFamily="2" charset="2"/>
              <a:buNone/>
            </a:pPr>
            <a:r>
              <a:rPr lang="en-US" sz="2700" dirty="0"/>
              <a:t>Evaluation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700" i="1" u="sng" dirty="0"/>
              <a:t>Anderson &amp; </a:t>
            </a:r>
            <a:r>
              <a:rPr lang="en-US" sz="2700" i="1" u="sng" dirty="0" err="1"/>
              <a:t>Krathwohl</a:t>
            </a:r>
            <a:r>
              <a:rPr lang="en-US" sz="2700" i="1" u="sng" dirty="0"/>
              <a:t> (2001)</a:t>
            </a:r>
          </a:p>
          <a:p>
            <a:pPr>
              <a:buFont typeface="Wingdings" pitchFamily="2" charset="2"/>
              <a:buNone/>
            </a:pPr>
            <a:r>
              <a:rPr lang="en-US" sz="2700" i="1" dirty="0"/>
              <a:t>Remember</a:t>
            </a:r>
          </a:p>
          <a:p>
            <a:pPr>
              <a:buFont typeface="Wingdings" pitchFamily="2" charset="2"/>
              <a:buNone/>
            </a:pPr>
            <a:r>
              <a:rPr lang="en-US" sz="2700" i="1" dirty="0"/>
              <a:t>Understand</a:t>
            </a:r>
          </a:p>
          <a:p>
            <a:pPr>
              <a:buFont typeface="Wingdings" pitchFamily="2" charset="2"/>
              <a:buNone/>
            </a:pPr>
            <a:r>
              <a:rPr lang="en-US" sz="2700" i="1" dirty="0"/>
              <a:t>Apply</a:t>
            </a:r>
          </a:p>
          <a:p>
            <a:pPr>
              <a:buFont typeface="Wingdings" pitchFamily="2" charset="2"/>
              <a:buNone/>
            </a:pPr>
            <a:r>
              <a:rPr lang="en-US" sz="2700" i="1" dirty="0"/>
              <a:t>Analyze</a:t>
            </a:r>
          </a:p>
          <a:p>
            <a:pPr>
              <a:buFont typeface="Wingdings" pitchFamily="2" charset="2"/>
              <a:buNone/>
            </a:pPr>
            <a:r>
              <a:rPr lang="en-US" sz="2700" i="1" dirty="0"/>
              <a:t>Evaluate</a:t>
            </a:r>
          </a:p>
          <a:p>
            <a:pPr>
              <a:buFont typeface="Wingdings" pitchFamily="2" charset="2"/>
              <a:buNone/>
            </a:pPr>
            <a:r>
              <a:rPr lang="en-US" sz="2700" i="1" dirty="0"/>
              <a:t>Create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75387"/>
          </a:xfrm>
        </p:spPr>
        <p:txBody>
          <a:bodyPr/>
          <a:lstStyle/>
          <a:p>
            <a:r>
              <a:rPr lang="en-US" sz="5000"/>
              <a:t>Find your music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r>
              <a:rPr lang="en-US" sz="5000"/>
              <a:t>Passion creates the </a:t>
            </a:r>
            <a:br>
              <a:rPr lang="en-US" sz="5000"/>
            </a:br>
            <a:r>
              <a:rPr lang="en-US" sz="5000"/>
              <a:t>deepest learning!</a:t>
            </a:r>
            <a:br>
              <a:rPr lang="en-US" sz="5000"/>
            </a:br>
            <a:endParaRPr lang="en-US" sz="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174</TotalTime>
  <Words>139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Studio</vt:lpstr>
      <vt:lpstr>EDU 397F</vt:lpstr>
      <vt:lpstr>PowerPoint Presentation</vt:lpstr>
      <vt:lpstr>Questioning Strategies</vt:lpstr>
      <vt:lpstr>Questioning Strategies</vt:lpstr>
      <vt:lpstr>Find your music  Passion creates the  deepest learning! </vt:lpstr>
    </vt:vector>
  </TitlesOfParts>
  <Company>Montana State University-Billings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EDCI 306</dc:title>
  <dc:creator>sbarfield</dc:creator>
  <cp:lastModifiedBy>Susan Barfield</cp:lastModifiedBy>
  <cp:revision>17</cp:revision>
  <cp:lastPrinted>2012-10-03T14:17:56Z</cp:lastPrinted>
  <dcterms:created xsi:type="dcterms:W3CDTF">2005-04-04T19:39:14Z</dcterms:created>
  <dcterms:modified xsi:type="dcterms:W3CDTF">2012-10-03T14:17:59Z</dcterms:modified>
</cp:coreProperties>
</file>