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2" r:id="rId8"/>
    <p:sldId id="261" r:id="rId9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FF870D-EAB9-475D-B48E-8759BF737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112F-EC83-4ED9-A3D6-D57A35976B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B8BB0-1E0D-48AB-96CC-FCF51A022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8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C861B-7177-43D9-A423-DC02FEFC8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9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BC3F0-4778-4A7E-85A2-399B584916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8D2F3-2C2D-4443-9FD8-9AC1C07A4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620B-C3C5-4745-9453-3CC149851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EF7AD-F149-4A76-B7E4-C85244CB2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94703-7C95-4B14-9F2E-3111D0A7E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E2D9C-5C79-429B-A09F-D35B7FA27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9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B5DAC-163F-40A2-AF51-33F3BD290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8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B59F71-BCE1-4705-9C36-4240C63C319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Management Strategy: TEACHER: Clap (</a:t>
            </a:r>
            <a:r>
              <a:rPr lang="en-US" sz="2800" dirty="0" err="1"/>
              <a:t>dum</a:t>
            </a:r>
            <a:r>
              <a:rPr lang="en-US" sz="2800" dirty="0"/>
              <a:t>, </a:t>
            </a:r>
            <a:r>
              <a:rPr lang="en-US" sz="2800" dirty="0" err="1"/>
              <a:t>dum</a:t>
            </a:r>
            <a:r>
              <a:rPr lang="en-US" sz="2800" dirty="0"/>
              <a:t>, </a:t>
            </a:r>
            <a:r>
              <a:rPr lang="en-US" sz="2800" dirty="0" err="1"/>
              <a:t>dum</a:t>
            </a:r>
            <a:r>
              <a:rPr lang="en-US" sz="2800" dirty="0"/>
              <a:t>, </a:t>
            </a:r>
            <a:r>
              <a:rPr lang="en-US" sz="2800" dirty="0" err="1"/>
              <a:t>dum</a:t>
            </a:r>
            <a:r>
              <a:rPr lang="en-US" sz="2800" dirty="0"/>
              <a:t>, </a:t>
            </a:r>
            <a:r>
              <a:rPr lang="en-US" sz="2800" dirty="0" err="1"/>
              <a:t>dum</a:t>
            </a:r>
            <a:r>
              <a:rPr lang="en-US" sz="2800" dirty="0"/>
              <a:t>…STUDENTS: clap, clap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Melody, Rhythm, Texture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Tone Color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Dynamics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Musical </a:t>
            </a:r>
            <a:r>
              <a:rPr lang="en-US" sz="2800" dirty="0" smtClean="0"/>
              <a:t>Forms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Major Scale </a:t>
            </a:r>
            <a:r>
              <a:rPr lang="en-US" sz="2800" dirty="0" smtClean="0"/>
              <a:t>(W </a:t>
            </a:r>
            <a:r>
              <a:rPr lang="en-US" sz="2800" dirty="0" err="1" smtClean="0"/>
              <a:t>W</a:t>
            </a:r>
            <a:r>
              <a:rPr lang="en-US" sz="2800" dirty="0" smtClean="0"/>
              <a:t> H W </a:t>
            </a:r>
            <a:r>
              <a:rPr lang="en-US" sz="2800" dirty="0" err="1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W</a:t>
            </a:r>
            <a:r>
              <a:rPr lang="en-US" sz="2800" dirty="0" smtClean="0"/>
              <a:t> H)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Keyboards (Style)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3 - Rhythm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Beat</a:t>
            </a:r>
          </a:p>
          <a:p>
            <a:r>
              <a:rPr lang="en-US"/>
              <a:t>Tempo</a:t>
            </a:r>
          </a:p>
          <a:p>
            <a:r>
              <a:rPr lang="en-US"/>
              <a:t>Meter</a:t>
            </a:r>
          </a:p>
          <a:p>
            <a:r>
              <a:rPr lang="en-US"/>
              <a:t>Reading Rhythms</a:t>
            </a:r>
          </a:p>
          <a:p>
            <a:r>
              <a:rPr lang="en-US"/>
              <a:t>Syncopation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3 - Melody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Pitch</a:t>
            </a:r>
          </a:p>
          <a:p>
            <a:r>
              <a:rPr lang="en-US"/>
              <a:t>Steps and Skips</a:t>
            </a:r>
          </a:p>
          <a:p>
            <a:r>
              <a:rPr lang="en-US"/>
              <a:t>Shape</a:t>
            </a:r>
          </a:p>
          <a:p>
            <a:r>
              <a:rPr lang="en-US"/>
              <a:t>Range</a:t>
            </a:r>
          </a:p>
          <a:p>
            <a:r>
              <a:rPr lang="en-US"/>
              <a:t>Phrases</a:t>
            </a:r>
          </a:p>
          <a:p>
            <a:r>
              <a:rPr lang="en-US"/>
              <a:t>Scale</a:t>
            </a:r>
          </a:p>
          <a:p>
            <a:r>
              <a:rPr lang="en-US"/>
              <a:t>Accidentals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3 - Texture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Monophonic – one musical line</a:t>
            </a:r>
          </a:p>
          <a:p>
            <a:endParaRPr lang="en-US"/>
          </a:p>
          <a:p>
            <a:r>
              <a:rPr lang="en-US"/>
              <a:t>Homophonic/Harmonic – melodies accompanied by chords</a:t>
            </a:r>
          </a:p>
          <a:p>
            <a:endParaRPr lang="en-US"/>
          </a:p>
          <a:p>
            <a:r>
              <a:rPr lang="en-US"/>
              <a:t>Polyphonic – two or more musical lines </a:t>
            </a:r>
          </a:p>
        </p:txBody>
      </p:sp>
    </p:spTree>
    <p:extLst>
      <p:ext uri="{BB962C8B-B14F-4D97-AF65-F5344CB8AC3E}">
        <p14:creationId xmlns:p14="http://schemas.microsoft.com/office/powerpoint/2010/main" val="6517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Tone Color – “distinctive qualities that distinguish one sound from another”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(</a:t>
            </a:r>
            <a:r>
              <a:rPr lang="en-US" sz="1400"/>
              <a:t>Rozmajzl &amp; Boyer-Alexander (2000) </a:t>
            </a:r>
            <a:r>
              <a:rPr lang="en-US" sz="1400" i="1"/>
              <a:t>Music Fundamentals, Methods, and Materials for the Elementary Classroom Teacher. New York: Longman, p 106)</a:t>
            </a:r>
            <a:endParaRPr lang="en-US" sz="1400"/>
          </a:p>
          <a:p>
            <a:r>
              <a:rPr lang="en-US"/>
              <a:t>Dynamics – loud (f) and soft (p)</a:t>
            </a:r>
          </a:p>
          <a:p>
            <a:pPr lvl="1"/>
            <a:r>
              <a:rPr lang="en-US"/>
              <a:t>Crescendo and decrescendo</a:t>
            </a:r>
          </a:p>
          <a:p>
            <a:r>
              <a:rPr lang="en-US"/>
              <a:t>Musical Form</a:t>
            </a:r>
          </a:p>
          <a:p>
            <a:pPr lvl="1"/>
            <a:r>
              <a:rPr lang="en-US"/>
              <a:t>Binary, Ternary, Rondo, Fugue, Theme and Variation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 cont.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Management Strategy: TEACHER: Clap (</a:t>
            </a:r>
            <a:r>
              <a:rPr lang="en-US" sz="2400" dirty="0" err="1"/>
              <a:t>dum</a:t>
            </a:r>
            <a:r>
              <a:rPr lang="en-US" sz="2400" dirty="0"/>
              <a:t>, </a:t>
            </a:r>
            <a:r>
              <a:rPr lang="en-US" sz="2400" dirty="0" err="1"/>
              <a:t>dum</a:t>
            </a:r>
            <a:r>
              <a:rPr lang="en-US" sz="2400" dirty="0"/>
              <a:t>, </a:t>
            </a:r>
            <a:r>
              <a:rPr lang="en-US" sz="2400" dirty="0" err="1"/>
              <a:t>dum</a:t>
            </a:r>
            <a:r>
              <a:rPr lang="en-US" sz="2400" dirty="0"/>
              <a:t>, </a:t>
            </a:r>
            <a:r>
              <a:rPr lang="en-US" sz="2400" dirty="0" err="1"/>
              <a:t>dum</a:t>
            </a:r>
            <a:r>
              <a:rPr lang="en-US" sz="2400" dirty="0"/>
              <a:t>, </a:t>
            </a:r>
            <a:r>
              <a:rPr lang="en-US" sz="2400" dirty="0" err="1"/>
              <a:t>dum</a:t>
            </a:r>
            <a:r>
              <a:rPr lang="en-US" sz="2400" dirty="0"/>
              <a:t>…STUDENTS: clap, clap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Melody, Rhythm, Texture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Tone Color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Dynamics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Musical </a:t>
            </a:r>
            <a:r>
              <a:rPr lang="en-US" sz="2400" dirty="0" smtClean="0"/>
              <a:t>Forms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Major Scale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Keyboards (Style)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Tuesday: </a:t>
            </a:r>
            <a:r>
              <a:rPr lang="en-US" sz="2400" dirty="0" smtClean="0"/>
              <a:t>Assessment; write four measures of </a:t>
            </a:r>
            <a:r>
              <a:rPr lang="en-US" sz="2400" dirty="0" smtClean="0"/>
              <a:t>MD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294187"/>
          </a:xfrm>
        </p:spPr>
        <p:txBody>
          <a:bodyPr/>
          <a:lstStyle/>
          <a:p>
            <a:r>
              <a:rPr lang="en-US"/>
              <a:t>A real leader faces the music, even when he doesn’t like the tune.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-Anonymous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92</TotalTime>
  <Words>235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Balance</vt:lpstr>
      <vt:lpstr>EDU 397F</vt:lpstr>
      <vt:lpstr>Chapter 3 cont.</vt:lpstr>
      <vt:lpstr>Chapter 3 - Rhythm</vt:lpstr>
      <vt:lpstr>Chapter 3 - Melody</vt:lpstr>
      <vt:lpstr>Chapter 3 - Texture</vt:lpstr>
      <vt:lpstr>Fundamentals</vt:lpstr>
      <vt:lpstr>Chapter 3 cont.</vt:lpstr>
      <vt:lpstr>A real leader faces the music, even when he doesn’t like the tune.  -Anonymous 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18</cp:revision>
  <cp:lastPrinted>2011-09-21T15:20:31Z</cp:lastPrinted>
  <dcterms:created xsi:type="dcterms:W3CDTF">2005-02-03T04:05:47Z</dcterms:created>
  <dcterms:modified xsi:type="dcterms:W3CDTF">2012-09-26T15:30:14Z</dcterms:modified>
</cp:coreProperties>
</file>