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953BC50A-B7D9-4AE7-B6EB-065614C7941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89315-26F1-4085-AD90-38BE153878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8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5F853-6FB9-4C17-9466-DF2049454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6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CB5E3-B8E3-4CEE-B2AF-5BCB43092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3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B5279-6700-4A6B-9BE2-1217637F9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51390-8237-4B9B-8A9E-6BE3F7C67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5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8F0B5-BF25-4CA9-A527-D442515E9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75424-A90A-44E4-911F-F438C2E57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9EA14-B225-4571-BD24-25E805FC2C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688B5-2DF0-4308-95EE-B94C164DD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A7F9-C5B3-4AF5-9959-7BCF80D05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9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CD7B9DF4-BD4F-4A40-879C-955DFD2368E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Integrating Music with the Study of Peoples, Places and Cultures</a:t>
            </a:r>
          </a:p>
          <a:p>
            <a:r>
              <a:rPr lang="en-US"/>
              <a:t>Chapter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Integrating Music with the Study of Peoples, Places and Cultures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 i="1" dirty="0" smtClean="0"/>
              <a:t>TSW </a:t>
            </a:r>
            <a:r>
              <a:rPr lang="en-US" sz="2600" b="1" i="1" dirty="0" smtClean="0"/>
              <a:t>play</a:t>
            </a:r>
            <a:r>
              <a:rPr lang="en-US" sz="2600" b="1" i="1" dirty="0" smtClean="0"/>
              <a:t> A and E chords on the </a:t>
            </a:r>
            <a:r>
              <a:rPr lang="en-US" sz="2600" b="1" i="1" dirty="0" smtClean="0"/>
              <a:t>guitar </a:t>
            </a:r>
            <a:r>
              <a:rPr lang="en-US" sz="2600" b="1" i="1" dirty="0"/>
              <a:t>as evidenced by professor </a:t>
            </a:r>
            <a:r>
              <a:rPr lang="en-US" sz="2600" b="1" i="1" dirty="0" smtClean="0"/>
              <a:t>informal observation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C.M.:   Small Group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Chapter 9 – Microteaching </a:t>
            </a:r>
            <a:r>
              <a:rPr lang="en-US" sz="2400" dirty="0" smtClean="0"/>
              <a:t>Lesson(s)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Guitar – </a:t>
            </a:r>
            <a:r>
              <a:rPr lang="en-US" sz="2400" dirty="0" smtClean="0"/>
              <a:t>(A </a:t>
            </a:r>
            <a:r>
              <a:rPr lang="en-US" sz="2400" dirty="0" smtClean="0"/>
              <a:t>and E)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Indian Education for </a:t>
            </a:r>
            <a:r>
              <a:rPr lang="en-US" sz="2400" dirty="0" smtClean="0"/>
              <a:t>All Essential Understandings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Melodic Dictation (Key of F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Group Music Integration Units due today…hard copy to Dr. B. and post in D2L DROPBOX.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Next Tuesday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r>
              <a:rPr lang="en-US" sz="2400" dirty="0" smtClean="0"/>
              <a:t>4 MD measures in the key of F.</a:t>
            </a:r>
            <a:endParaRPr lang="en-US" sz="24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Happy Thanksgiving</a:t>
            </a:r>
            <a:r>
              <a:rPr lang="en-US" sz="2400" dirty="0" smtClean="0"/>
              <a:t>!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sz="4800"/>
              <a:t>As any jazz musician knows, it takes flexibility and adaptability for improvisation to create beauty.</a:t>
            </a:r>
            <a:br>
              <a:rPr lang="en-US" sz="4800"/>
            </a:br>
            <a:r>
              <a:rPr lang="en-US" sz="4800"/>
              <a:t>	-</a:t>
            </a:r>
            <a:r>
              <a:rPr lang="en-US"/>
              <a:t>Doc Childre and Bruce Cryer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162</TotalTime>
  <Words>121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EDU 397F</vt:lpstr>
      <vt:lpstr>Integrating Music with the Study of Peoples, Places and Cultures</vt:lpstr>
      <vt:lpstr>As any jazz musician knows, it takes flexibility and adaptability for improvisation to create beauty.  -Doc Childre and Bruce Cryer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16</cp:revision>
  <cp:lastPrinted>2012-11-19T15:29:53Z</cp:lastPrinted>
  <dcterms:created xsi:type="dcterms:W3CDTF">2005-04-11T19:49:14Z</dcterms:created>
  <dcterms:modified xsi:type="dcterms:W3CDTF">2012-11-19T15:31:59Z</dcterms:modified>
</cp:coreProperties>
</file>