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70" r:id="rId8"/>
    <p:sldId id="263" r:id="rId9"/>
    <p:sldId id="265" r:id="rId10"/>
    <p:sldId id="264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6BA83-DD72-C925-8876-F30B552F8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071A27-004F-7CCD-68FB-4DAC49F62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3482A-85EE-347F-0A46-D16FB9AD4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D54B-B35E-43CF-AB8C-01D765EB1B28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DE67A-F9ED-D5FE-860D-D834542C3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10234-DF16-3C3D-00AC-47ED3BD52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992B-2D20-4DE8-B3B8-2A100951E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8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4966B-0CD7-7D8B-49D4-1F18E0E7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0DE792-F8B7-DAF9-B5C5-C42C84E2F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4816B-F446-0F39-4222-BA8573563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D54B-B35E-43CF-AB8C-01D765EB1B28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83DCC-F321-AE10-3DF4-CFA79F6E8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4AB0B-D65A-4268-2488-FBE6250E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992B-2D20-4DE8-B3B8-2A100951E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5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5F5887-D228-BA60-30B6-B2CD52ACC9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EF4243-07DD-03E8-0E98-95984EB1D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D149C-1FED-3207-EC3F-80EE0D679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D54B-B35E-43CF-AB8C-01D765EB1B28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317AF-EDF3-0F7E-C77F-8BB66956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5529E-39C7-C4A3-E243-0725F3F71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992B-2D20-4DE8-B3B8-2A100951E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1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D524E-D2CD-C68E-5905-9B5A8D44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10304-D87C-89B5-DD05-2C0F91587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2282B-CEE1-DDE8-6B40-96F0587A5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D54B-B35E-43CF-AB8C-01D765EB1B28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026BB-33ED-7625-E793-5D7A63788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2589A-79B9-691A-CF8B-F9B2B2B9A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992B-2D20-4DE8-B3B8-2A100951E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07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0906-99FB-6C68-DCFC-04EC93B36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F0F4F-1E6E-96FD-A3DB-8072E4CEB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60CCD-DA30-1C3A-EDDD-ECBD91DDB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D54B-B35E-43CF-AB8C-01D765EB1B28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E9CED-C730-A019-5802-7E14F9343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956A4-7E83-E90F-931C-33B49AC58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992B-2D20-4DE8-B3B8-2A100951E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1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F06B5-6E12-60E9-0163-B8D31D611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29C1B-91D3-38E8-AAD4-5BA21A54C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AE8B19-EA75-B468-9EC1-C6E0B5488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645C3-099B-050C-396F-A43339FA8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D54B-B35E-43CF-AB8C-01D765EB1B28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67406-423F-2BD6-F058-38BAE2DB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6F958-8F9D-8105-B965-485BCEFAE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992B-2D20-4DE8-B3B8-2A100951E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8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8FF23-E65D-6144-8EA8-76336FBB3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2CBBD-C11A-DA9E-550F-A24D9F871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33499-3E91-AE33-C9C3-BF92FAE6C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E1FCA0-886D-2405-1563-AADEB457D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31ADE2-F235-4038-F504-8436C1C424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B28C5A-7DA6-3772-3514-10C97CB37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D54B-B35E-43CF-AB8C-01D765EB1B28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EBD2EF-01AD-0983-AA1D-23AFA6C98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075ABA-91CC-6D8A-5B9A-2139D731A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992B-2D20-4DE8-B3B8-2A100951E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33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C3FD4-B87C-0CD9-9387-BB70260FE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402F21-570D-725D-E85E-7AE58C274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D54B-B35E-43CF-AB8C-01D765EB1B28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19D613-9FEC-A2C0-B2F3-C411A7AA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85B5FB-A354-68E3-3954-D6E86B663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992B-2D20-4DE8-B3B8-2A100951E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5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62E07E-B5E6-85C7-F294-F13ED650A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D54B-B35E-43CF-AB8C-01D765EB1B28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1E96A6-01DB-8219-E018-CC56C53A7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57FDA-076D-DE52-F80A-3B7929A34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992B-2D20-4DE8-B3B8-2A100951E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7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66C23-1192-E62B-8D40-3FBD8FA1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C2C17-D3C0-A0B5-792A-186AE0BC3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E454E7-D9D4-BE2A-F2DA-FA9259B90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91C4B-2F4A-8300-2296-1044F14D6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D54B-B35E-43CF-AB8C-01D765EB1B28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D81FA-FE4A-3334-43E1-BA58FE98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CE7E3-6C75-1671-4450-69ED89586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992B-2D20-4DE8-B3B8-2A100951E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8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F1223-BB62-19B4-854D-219C45920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8EFC60-0089-D232-EECF-51CDA3D1C9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73CFA-8BE0-AEB4-4F71-ECD1552B0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CF25BD-F37A-9763-1078-5AE7F5FB8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D54B-B35E-43CF-AB8C-01D765EB1B28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CB4A9-779C-2DB6-B511-A96DA636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316AE-E37A-B15A-4D69-23BB6DBF4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992B-2D20-4DE8-B3B8-2A100951E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3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43A79F-D674-664B-7F7C-1A02E6977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2A728-D997-F6CA-607F-9E9E5B220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53E22-1C6C-2892-72A6-BA9BDD1BF6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1D54B-B35E-43CF-AB8C-01D765EB1B28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F10D0-62BA-89CE-5E17-6621AB0232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4FAE2-F7A7-9F3D-8CE0-6E5284EED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992B-2D20-4DE8-B3B8-2A100951E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ubillings.ed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17318094-1A54-14DB-72C9-A7F67C47C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A6CCC5-99D7-1651-B566-AA87D4F6F5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Using </a:t>
            </a:r>
            <a:r>
              <a:rPr lang="en-US" dirty="0" err="1">
                <a:solidFill>
                  <a:schemeClr val="bg1"/>
                </a:solidFill>
              </a:rPr>
              <a:t>MyInfo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66E1213-51FC-EC5A-9521-C0C7EA102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014" y="5507038"/>
            <a:ext cx="3054985" cy="1079500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E9F3DCAF-6174-DBC0-6D04-10D68BFC69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97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786CFE04-6C94-A7A3-CC5B-E0B35CDDF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0"/>
            <a:ext cx="12306300" cy="69222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52BB03-320D-8F2F-2921-175C4D0C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highlight>
                  <a:srgbClr val="FFFF00"/>
                </a:highlight>
              </a:rPr>
              <a:t>Financial Aid </a:t>
            </a:r>
            <a:r>
              <a:rPr lang="en-US" dirty="0"/>
              <a:t>Tab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2C3F54-6B26-1910-4526-C68F85D95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192" y="1459865"/>
            <a:ext cx="10515600" cy="4351338"/>
          </a:xfrm>
        </p:spPr>
        <p:txBody>
          <a:bodyPr/>
          <a:lstStyle/>
          <a:p>
            <a:r>
              <a:rPr lang="en-US" dirty="0"/>
              <a:t>View the status of impending FAFSA funds, determine eligibility, accept or decline offers, view college financing plan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87332E95-64CF-6E6A-1BC8-2AEB283DF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759" r="2342" b="17472"/>
          <a:stretch/>
        </p:blipFill>
        <p:spPr bwMode="auto">
          <a:xfrm>
            <a:off x="1472033" y="2709767"/>
            <a:ext cx="9247934" cy="234686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784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786CFE04-6C94-A7A3-CC5B-E0B35CDDF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0"/>
            <a:ext cx="12306300" cy="69222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52BB03-320D-8F2F-2921-175C4D0C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highlight>
                  <a:srgbClr val="FFFF00"/>
                </a:highlight>
              </a:rPr>
              <a:t>Employee Services </a:t>
            </a:r>
            <a:r>
              <a:rPr lang="en-US" dirty="0"/>
              <a:t>Tab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2C3F54-6B26-1910-4526-C68F85D95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192" y="1459865"/>
            <a:ext cx="10515600" cy="4351338"/>
          </a:xfrm>
        </p:spPr>
        <p:txBody>
          <a:bodyPr/>
          <a:lstStyle/>
          <a:p>
            <a:r>
              <a:rPr lang="en-US" dirty="0"/>
              <a:t>Update time sheet, view benefits, update your direct deposit, view paystubs and tax forms </a:t>
            </a:r>
          </a:p>
          <a:p>
            <a:pPr marL="0" indent="0">
              <a:buNone/>
            </a:pPr>
            <a:r>
              <a:rPr lang="en-US" dirty="0"/>
              <a:t>*for students who hold jobs with the university*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CDE15DD-2425-9430-1CA1-BA9B92FC5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2" r="1972" b="10001"/>
          <a:stretch/>
        </p:blipFill>
        <p:spPr bwMode="auto">
          <a:xfrm>
            <a:off x="1468374" y="3072945"/>
            <a:ext cx="9127236" cy="246709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009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786CFE04-6C94-A7A3-CC5B-E0B35CDDF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0"/>
            <a:ext cx="12306300" cy="69222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52BB03-320D-8F2F-2921-175C4D0C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highlight>
                  <a:srgbClr val="FFFF00"/>
                </a:highlight>
              </a:rPr>
              <a:t>Parking Services </a:t>
            </a:r>
            <a:r>
              <a:rPr lang="en-US" dirty="0"/>
              <a:t>Tab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2C3F54-6B26-1910-4526-C68F85D95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192" y="1459865"/>
            <a:ext cx="10515600" cy="4351338"/>
          </a:xfrm>
        </p:spPr>
        <p:txBody>
          <a:bodyPr/>
          <a:lstStyle/>
          <a:p>
            <a:r>
              <a:rPr lang="en-US" dirty="0"/>
              <a:t>Purchase parking passes, pay/appeal a citation, update vehicle information</a:t>
            </a:r>
          </a:p>
          <a:p>
            <a:r>
              <a:rPr lang="en-US" b="1" dirty="0">
                <a:solidFill>
                  <a:srgbClr val="FF0000"/>
                </a:solidFill>
              </a:rPr>
              <a:t>IMPORTANT</a:t>
            </a:r>
            <a:r>
              <a:rPr lang="en-US" dirty="0"/>
              <a:t>: receiving a parking ticket can result in a hold, which can be placed on the release of a student’s transcript or delay graduation if unpaid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B593715-82F3-5F38-2BD7-0DEF1044E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82" y="3635534"/>
            <a:ext cx="9889019" cy="229069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012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786CFE04-6C94-A7A3-CC5B-E0B35CDDF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0"/>
            <a:ext cx="12306300" cy="69222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52BB03-320D-8F2F-2921-175C4D0C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dirty="0">
                <a:highlight>
                  <a:srgbClr val="FFFF00"/>
                </a:highlight>
              </a:rPr>
              <a:t> Notifications </a:t>
            </a:r>
            <a:r>
              <a:rPr lang="en-US" dirty="0"/>
              <a:t>Tab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2C3F54-6B26-1910-4526-C68F85D95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192" y="1459865"/>
            <a:ext cx="10515600" cy="4351338"/>
          </a:xfrm>
        </p:spPr>
        <p:txBody>
          <a:bodyPr/>
          <a:lstStyle/>
          <a:p>
            <a:r>
              <a:rPr lang="en-US" dirty="0"/>
              <a:t>Access notifications sent by the university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D591C8C-D11D-7188-F36C-D33576452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685" y="2424335"/>
            <a:ext cx="9238614" cy="242239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32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2BB03-320D-8F2F-2921-175C4D0C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1C3342-8433-1DF4-2634-1809AE92FF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8345" y="-10319"/>
            <a:ext cx="12228688" cy="687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47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786CFE04-6C94-A7A3-CC5B-E0B35CDDF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0"/>
            <a:ext cx="12306300" cy="69222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52BB03-320D-8F2F-2921-175C4D0C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MyInfo</a:t>
            </a:r>
            <a:r>
              <a:rPr lang="en-US" dirty="0"/>
              <a:t> To Access: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2C3F54-6B26-1910-4526-C68F85D95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 records</a:t>
            </a:r>
          </a:p>
          <a:p>
            <a:r>
              <a:rPr lang="en-US" dirty="0"/>
              <a:t>Degree works</a:t>
            </a:r>
          </a:p>
          <a:p>
            <a:r>
              <a:rPr lang="en-US" dirty="0"/>
              <a:t>Financial aid</a:t>
            </a:r>
          </a:p>
          <a:p>
            <a:r>
              <a:rPr lang="en-US" dirty="0"/>
              <a:t>Employee services</a:t>
            </a:r>
          </a:p>
          <a:p>
            <a:r>
              <a:rPr lang="en-US" dirty="0"/>
              <a:t>Parking services</a:t>
            </a:r>
          </a:p>
        </p:txBody>
      </p:sp>
    </p:spTree>
    <p:extLst>
      <p:ext uri="{BB962C8B-B14F-4D97-AF65-F5344CB8AC3E}">
        <p14:creationId xmlns:p14="http://schemas.microsoft.com/office/powerpoint/2010/main" val="354630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786CFE04-6C94-A7A3-CC5B-E0B35CDDF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0"/>
            <a:ext cx="12306300" cy="69222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52BB03-320D-8F2F-2921-175C4D0C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Access MSUB’s Homepage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2C3F54-6B26-1910-4526-C68F85D95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www.msubillings.edu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2D44B1-FFCB-F4F4-1613-929D732B4C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74" r="51925" b="24347"/>
          <a:stretch/>
        </p:blipFill>
        <p:spPr>
          <a:xfrm>
            <a:off x="4448186" y="1690688"/>
            <a:ext cx="6651237" cy="384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57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786CFE04-6C94-A7A3-CC5B-E0B35CDDF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0"/>
            <a:ext cx="12306300" cy="69222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52BB03-320D-8F2F-2921-175C4D0C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Hit the ‘</a:t>
            </a:r>
            <a:r>
              <a:rPr lang="en-US" dirty="0" err="1"/>
              <a:t>MyInfo</a:t>
            </a:r>
            <a:r>
              <a:rPr lang="en-US" dirty="0"/>
              <a:t>’ tab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0A0490-F82B-96F2-5393-AF3DAB18B8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97" r="50000" b="24347"/>
          <a:stretch/>
        </p:blipFill>
        <p:spPr>
          <a:xfrm>
            <a:off x="1837422" y="1344169"/>
            <a:ext cx="8517156" cy="47653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E8AB151-01C8-7D0B-8E80-B05B74799180}"/>
              </a:ext>
            </a:extLst>
          </p:cNvPr>
          <p:cNvSpPr/>
          <p:nvPr/>
        </p:nvSpPr>
        <p:spPr>
          <a:xfrm>
            <a:off x="7388352" y="1608154"/>
            <a:ext cx="265176" cy="1650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2657B93F-2BBF-DF69-CB1D-6DEF1598E05C}"/>
              </a:ext>
            </a:extLst>
          </p:cNvPr>
          <p:cNvSpPr/>
          <p:nvPr/>
        </p:nvSpPr>
        <p:spPr>
          <a:xfrm>
            <a:off x="7338060" y="795379"/>
            <a:ext cx="365760" cy="77713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7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786CFE04-6C94-A7A3-CC5B-E0B35CDDF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0"/>
            <a:ext cx="12306300" cy="69222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52BB03-320D-8F2F-2921-175C4D0C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Click on </a:t>
            </a:r>
            <a:r>
              <a:rPr lang="en-US" u="sng" dirty="0">
                <a:solidFill>
                  <a:schemeClr val="accent1"/>
                </a:solidFill>
              </a:rPr>
              <a:t>Log in to </a:t>
            </a:r>
            <a:r>
              <a:rPr lang="en-US" u="sng" dirty="0" err="1">
                <a:solidFill>
                  <a:schemeClr val="accent1"/>
                </a:solidFill>
              </a:rPr>
              <a:t>MyInfo</a:t>
            </a:r>
            <a:r>
              <a:rPr lang="en-US" u="sng" dirty="0">
                <a:solidFill>
                  <a:schemeClr val="accent1"/>
                </a:solidFill>
              </a:rPr>
              <a:t> (NetID)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A14E30-83AF-C047-AB58-5226D6519A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18" r="51400" b="26422"/>
          <a:stretch/>
        </p:blipFill>
        <p:spPr>
          <a:xfrm>
            <a:off x="2154936" y="1572767"/>
            <a:ext cx="7882128" cy="442761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1204F4D-8035-2CD9-C4DB-2F3CF5B3749B}"/>
              </a:ext>
            </a:extLst>
          </p:cNvPr>
          <p:cNvSpPr/>
          <p:nvPr/>
        </p:nvSpPr>
        <p:spPr>
          <a:xfrm>
            <a:off x="2825496" y="3160679"/>
            <a:ext cx="1170432" cy="2683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6131E38-24E8-31D8-2028-3C746E849B43}"/>
              </a:ext>
            </a:extLst>
          </p:cNvPr>
          <p:cNvSpPr/>
          <p:nvPr/>
        </p:nvSpPr>
        <p:spPr>
          <a:xfrm>
            <a:off x="1700784" y="3160679"/>
            <a:ext cx="1042416" cy="301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12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786CFE04-6C94-A7A3-CC5B-E0B35CDDF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0"/>
            <a:ext cx="12306300" cy="69222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52BB03-320D-8F2F-2921-175C4D0C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Log in using your NetID and the password associated with 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287E9F-4FE0-7AA9-83E9-862B764F38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26" r="50000" b="41888"/>
          <a:stretch/>
        </p:blipFill>
        <p:spPr>
          <a:xfrm>
            <a:off x="1563837" y="1892473"/>
            <a:ext cx="9064326" cy="360307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5354D4F-AF31-D62F-9B01-8E7AA491D8D9}"/>
              </a:ext>
            </a:extLst>
          </p:cNvPr>
          <p:cNvSpPr/>
          <p:nvPr/>
        </p:nvSpPr>
        <p:spPr>
          <a:xfrm>
            <a:off x="3146786" y="3122508"/>
            <a:ext cx="1837944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CD62C76-D6BA-2905-9AD6-F82BA16E08D6}"/>
              </a:ext>
            </a:extLst>
          </p:cNvPr>
          <p:cNvSpPr/>
          <p:nvPr/>
        </p:nvSpPr>
        <p:spPr>
          <a:xfrm>
            <a:off x="1819656" y="3479040"/>
            <a:ext cx="1261872" cy="4299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33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17318094-1A54-14DB-72C9-A7F67C47C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A6CCC5-99D7-1651-B566-AA87D4F6F5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Tabs in </a:t>
            </a:r>
            <a:r>
              <a:rPr lang="en-US" dirty="0" err="1">
                <a:solidFill>
                  <a:schemeClr val="bg1"/>
                </a:solidFill>
              </a:rPr>
              <a:t>MyInfo</a:t>
            </a:r>
            <a:r>
              <a:rPr lang="en-US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66E1213-51FC-EC5A-9521-C0C7EA102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014" y="5507038"/>
            <a:ext cx="3054985" cy="1079500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E9F3DCAF-6174-DBC0-6D04-10D68BFC69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Where they are and what they mean</a:t>
            </a:r>
          </a:p>
        </p:txBody>
      </p:sp>
    </p:spTree>
    <p:extLst>
      <p:ext uri="{BB962C8B-B14F-4D97-AF65-F5344CB8AC3E}">
        <p14:creationId xmlns:p14="http://schemas.microsoft.com/office/powerpoint/2010/main" val="2094421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786CFE04-6C94-A7A3-CC5B-E0B35CDDF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0"/>
            <a:ext cx="12306300" cy="69222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52BB03-320D-8F2F-2921-175C4D0C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highlight>
                  <a:srgbClr val="FFFF00"/>
                </a:highlight>
              </a:rPr>
              <a:t>Personal Information </a:t>
            </a:r>
            <a:r>
              <a:rPr lang="en-US" dirty="0"/>
              <a:t>Tab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2C3F54-6B26-1910-4526-C68F85D95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192" y="1459865"/>
            <a:ext cx="10515600" cy="4351338"/>
          </a:xfrm>
        </p:spPr>
        <p:txBody>
          <a:bodyPr/>
          <a:lstStyle/>
          <a:p>
            <a:r>
              <a:rPr lang="en-US" dirty="0"/>
              <a:t>Update your address, ethnicity, and contact information</a:t>
            </a:r>
          </a:p>
          <a:p>
            <a:r>
              <a:rPr lang="en-US" b="1" dirty="0">
                <a:solidFill>
                  <a:srgbClr val="FF0000"/>
                </a:solidFill>
              </a:rPr>
              <a:t>IMPORTANT</a:t>
            </a:r>
            <a:r>
              <a:rPr lang="en-US" dirty="0"/>
              <a:t>: FAFSA documents and checks, billing statements, academic notices, etc. will not reach you if your address and contact information are not current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76F06-B066-1836-3B67-AB42EACCF8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85" r="50200" b="35768"/>
          <a:stretch/>
        </p:blipFill>
        <p:spPr>
          <a:xfrm>
            <a:off x="2743200" y="3150553"/>
            <a:ext cx="6071616" cy="284791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666482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786CFE04-6C94-A7A3-CC5B-E0B35CDDF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0"/>
            <a:ext cx="12306300" cy="69222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52BB03-320D-8F2F-2921-175C4D0C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highlight>
                  <a:srgbClr val="FFFF00"/>
                </a:highlight>
              </a:rPr>
              <a:t>Student Services </a:t>
            </a:r>
            <a:r>
              <a:rPr lang="en-US" dirty="0"/>
              <a:t>Tab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2C3F54-6B26-1910-4526-C68F85D95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192" y="1459865"/>
            <a:ext cx="10515600" cy="4351338"/>
          </a:xfrm>
        </p:spPr>
        <p:txBody>
          <a:bodyPr/>
          <a:lstStyle/>
          <a:p>
            <a:r>
              <a:rPr lang="en-US" dirty="0"/>
              <a:t>Register for classes, drop classes, access your transcripts, check/print schedule, apply for re-admission, </a:t>
            </a:r>
            <a:r>
              <a:rPr lang="en-US" dirty="0" err="1"/>
              <a:t>DegreeWorks</a:t>
            </a:r>
            <a:endParaRPr 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F776499-7728-859D-489E-4226D8424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864" y="2513033"/>
            <a:ext cx="7378255" cy="330987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0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245</Words>
  <Application>Microsoft Office PowerPoint</Application>
  <PresentationFormat>Widescreen</PresentationFormat>
  <Paragraphs>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Using MyInfo</vt:lpstr>
      <vt:lpstr>Use MyInfo To Access:</vt:lpstr>
      <vt:lpstr>1. Access MSUB’s Homepage</vt:lpstr>
      <vt:lpstr>2. Hit the ‘MyInfo’ tab</vt:lpstr>
      <vt:lpstr>3. Click on Log in to MyInfo (NetID)</vt:lpstr>
      <vt:lpstr>4. Log in using your NetID and the password associated with it</vt:lpstr>
      <vt:lpstr>Tabs in MyInfo </vt:lpstr>
      <vt:lpstr>The Personal Information Tab</vt:lpstr>
      <vt:lpstr>The Student Services Tab</vt:lpstr>
      <vt:lpstr>The Financial Aid Tab</vt:lpstr>
      <vt:lpstr>The Employee Services Tab</vt:lpstr>
      <vt:lpstr>The Parking Services Tab</vt:lpstr>
      <vt:lpstr>The Notifications Tab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MyInfo</dc:title>
  <dc:creator>Robertus, Jordan</dc:creator>
  <cp:lastModifiedBy>Robertus, Jordan</cp:lastModifiedBy>
  <cp:revision>1</cp:revision>
  <dcterms:created xsi:type="dcterms:W3CDTF">2022-12-16T15:32:20Z</dcterms:created>
  <dcterms:modified xsi:type="dcterms:W3CDTF">2022-12-16T15:59:05Z</dcterms:modified>
</cp:coreProperties>
</file>