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8" r:id="rId13"/>
    <p:sldId id="269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99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8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1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87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00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7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7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42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53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7" Type="http://schemas.openxmlformats.org/officeDocument/2006/relationships/image" Target="../media/image2.png"/><Relationship Id="rId2" Type="http://schemas.microsoft.com/office/2007/relationships/media" Target="../media/media12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7" Type="http://schemas.openxmlformats.org/officeDocument/2006/relationships/image" Target="../media/image2.png"/><Relationship Id="rId2" Type="http://schemas.microsoft.com/office/2007/relationships/media" Target="../media/media13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2.png"/><Relationship Id="rId2" Type="http://schemas.microsoft.com/office/2007/relationships/media" Target="../media/media8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`	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34" y="0"/>
            <a:ext cx="9378532" cy="6858000"/>
          </a:xfrm>
          <a:prstGeom prst="rect">
            <a:avLst/>
          </a:prstGeom>
        </p:spPr>
      </p:pic>
      <p:pic>
        <p:nvPicPr>
          <p:cNvPr id="4" name="R E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5520" y="60960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1680" y="6096000"/>
            <a:ext cx="7473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CHILDREN OF THE SUN </a:t>
            </a:r>
            <a:r>
              <a:rPr lang="en-US" dirty="0"/>
              <a:t>(Audio </a:t>
            </a:r>
            <a:r>
              <a:rPr lang="en-US" dirty="0" smtClean="0"/>
              <a:t>Primary </a:t>
            </a:r>
            <a:r>
              <a:rPr lang="en-US" dirty="0"/>
              <a:t>Version in </a:t>
            </a:r>
            <a:r>
              <a:rPr lang="en-US" dirty="0" smtClean="0"/>
              <a:t>Romani)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0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3" y="0"/>
            <a:ext cx="9682853" cy="6858000"/>
          </a:xfrm>
          <a:prstGeom prst="rect">
            <a:avLst/>
          </a:prstGeom>
        </p:spPr>
      </p:pic>
      <p:pic>
        <p:nvPicPr>
          <p:cNvPr id="3" name="R ES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497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3" y="0"/>
            <a:ext cx="9682853" cy="6858000"/>
          </a:xfrm>
          <a:prstGeom prst="rect">
            <a:avLst/>
          </a:prstGeom>
        </p:spPr>
      </p:pic>
      <p:pic>
        <p:nvPicPr>
          <p:cNvPr id="3" name="R ES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716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6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243942"/>
              </p:ext>
            </p:extLst>
          </p:nvPr>
        </p:nvGraphicFramePr>
        <p:xfrm>
          <a:off x="1194816" y="0"/>
          <a:ext cx="971702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4816" y="0"/>
                        <a:ext cx="971702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 ES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963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0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552468"/>
              </p:ext>
            </p:extLst>
          </p:nvPr>
        </p:nvGraphicFramePr>
        <p:xfrm>
          <a:off x="1280160" y="0"/>
          <a:ext cx="959510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0160" y="0"/>
                        <a:ext cx="959510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 ES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497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1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06" y="0"/>
            <a:ext cx="4874788" cy="6858000"/>
          </a:xfrm>
          <a:prstGeom prst="rect">
            <a:avLst/>
          </a:prstGeom>
        </p:spPr>
      </p:pic>
      <p:pic>
        <p:nvPicPr>
          <p:cNvPr id="3" name="R ES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534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3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90" y="0"/>
            <a:ext cx="9722419" cy="6858000"/>
          </a:xfrm>
          <a:prstGeom prst="rect">
            <a:avLst/>
          </a:prstGeom>
        </p:spPr>
      </p:pic>
      <p:pic>
        <p:nvPicPr>
          <p:cNvPr id="3" name="R 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497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8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71" y="0"/>
            <a:ext cx="9782858" cy="6858000"/>
          </a:xfrm>
          <a:prstGeom prst="rect">
            <a:avLst/>
          </a:prstGeom>
        </p:spPr>
      </p:pic>
      <p:pic>
        <p:nvPicPr>
          <p:cNvPr id="4" name="R 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593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0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58" y="0"/>
            <a:ext cx="9613483" cy="6858000"/>
          </a:xfrm>
          <a:prstGeom prst="rect">
            <a:avLst/>
          </a:prstGeom>
        </p:spPr>
      </p:pic>
      <p:pic>
        <p:nvPicPr>
          <p:cNvPr id="4" name="R E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278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2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79" y="0"/>
            <a:ext cx="9763441" cy="6858000"/>
          </a:xfrm>
          <a:prstGeom prst="rect">
            <a:avLst/>
          </a:prstGeom>
        </p:spPr>
      </p:pic>
      <p:pic>
        <p:nvPicPr>
          <p:cNvPr id="4" name="R E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867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8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17" y="0"/>
            <a:ext cx="9633366" cy="6858000"/>
          </a:xfrm>
          <a:prstGeom prst="rect">
            <a:avLst/>
          </a:prstGeom>
        </p:spPr>
      </p:pic>
      <p:pic>
        <p:nvPicPr>
          <p:cNvPr id="4" name="R ES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936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8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9" y="0"/>
            <a:ext cx="9707861" cy="6858000"/>
          </a:xfrm>
          <a:prstGeom prst="rect">
            <a:avLst/>
          </a:prstGeom>
        </p:spPr>
      </p:pic>
      <p:pic>
        <p:nvPicPr>
          <p:cNvPr id="4" name="R E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8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0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745326"/>
              </p:ext>
            </p:extLst>
          </p:nvPr>
        </p:nvGraphicFramePr>
        <p:xfrm>
          <a:off x="1438656" y="0"/>
          <a:ext cx="935126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8656" y="0"/>
                        <a:ext cx="935126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 ES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36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6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7" y="0"/>
            <a:ext cx="9847385" cy="6858000"/>
          </a:xfrm>
          <a:prstGeom prst="rect">
            <a:avLst/>
          </a:prstGeom>
        </p:spPr>
      </p:pic>
      <p:pic>
        <p:nvPicPr>
          <p:cNvPr id="4" name="R ES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456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4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5">
        <p15:prstTrans prst="pageCurlDouble"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12</Words>
  <Application>Microsoft Office PowerPoint</Application>
  <PresentationFormat>Widescreen</PresentationFormat>
  <Paragraphs>2</Paragraphs>
  <Slides>14</Slides>
  <Notes>0</Notes>
  <HiddenSlides>0</HiddenSlides>
  <MMClips>14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Acrobat Document</vt:lpstr>
      <vt:lpstr>`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Barfield, Sue</dc:creator>
  <cp:lastModifiedBy>Barfield, Sue</cp:lastModifiedBy>
  <cp:revision>31</cp:revision>
  <dcterms:created xsi:type="dcterms:W3CDTF">2015-06-08T21:15:33Z</dcterms:created>
  <dcterms:modified xsi:type="dcterms:W3CDTF">2015-08-28T17:18:15Z</dcterms:modified>
</cp:coreProperties>
</file>