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1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4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99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1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86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18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87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200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753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76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42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534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6CB11-0F1E-4488-BB68-BA04BB0524CF}" type="datetimeFigureOut">
              <a:rPr lang="en-US" smtClean="0"/>
              <a:t>8/28/2015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E56F0-F5D2-47BC-961D-E1829C14CE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0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p3"/><Relationship Id="rId7" Type="http://schemas.openxmlformats.org/officeDocument/2006/relationships/image" Target="../media/image2.png"/><Relationship Id="rId2" Type="http://schemas.microsoft.com/office/2007/relationships/media" Target="../media/media12.mp3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p3"/><Relationship Id="rId7" Type="http://schemas.openxmlformats.org/officeDocument/2006/relationships/image" Target="../media/image2.png"/><Relationship Id="rId2" Type="http://schemas.microsoft.com/office/2007/relationships/media" Target="../media/media13.mp3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p3"/><Relationship Id="rId7" Type="http://schemas.openxmlformats.org/officeDocument/2006/relationships/image" Target="../media/image2.png"/><Relationship Id="rId2" Type="http://schemas.microsoft.com/office/2007/relationships/media" Target="../media/media8.mp3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34" y="0"/>
            <a:ext cx="9378532" cy="6858000"/>
          </a:xfrm>
          <a:prstGeom prst="rect">
            <a:avLst/>
          </a:prstGeom>
        </p:spPr>
      </p:pic>
      <p:pic>
        <p:nvPicPr>
          <p:cNvPr id="4" name="R PS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60864" y="6096000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40992" y="6096000"/>
            <a:ext cx="763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CHILDREN OF THE SUN </a:t>
            </a:r>
            <a:r>
              <a:rPr lang="en-US" dirty="0"/>
              <a:t>(Audio Preschool Version in </a:t>
            </a:r>
            <a:r>
              <a:rPr lang="en-US" dirty="0" smtClean="0"/>
              <a:t>Romani)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39013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4" name="R PS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374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573" y="0"/>
            <a:ext cx="9682853" cy="6858000"/>
          </a:xfrm>
          <a:prstGeom prst="rect">
            <a:avLst/>
          </a:prstGeom>
        </p:spPr>
      </p:pic>
      <p:pic>
        <p:nvPicPr>
          <p:cNvPr id="4" name="R PS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497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66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243942"/>
              </p:ext>
            </p:extLst>
          </p:nvPr>
        </p:nvGraphicFramePr>
        <p:xfrm>
          <a:off x="1194816" y="0"/>
          <a:ext cx="971702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94816" y="0"/>
                        <a:ext cx="971702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 PS 1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620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09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8552468"/>
              </p:ext>
            </p:extLst>
          </p:nvPr>
        </p:nvGraphicFramePr>
        <p:xfrm>
          <a:off x="1280160" y="0"/>
          <a:ext cx="959510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80160" y="0"/>
                        <a:ext cx="959510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 PS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7305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15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606" y="0"/>
            <a:ext cx="4874788" cy="6858000"/>
          </a:xfrm>
          <a:prstGeom prst="rect">
            <a:avLst/>
          </a:prstGeom>
        </p:spPr>
      </p:pic>
      <p:pic>
        <p:nvPicPr>
          <p:cNvPr id="4" name="R PS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2726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739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790" y="0"/>
            <a:ext cx="9722419" cy="6858000"/>
          </a:xfrm>
          <a:prstGeom prst="rect">
            <a:avLst/>
          </a:prstGeom>
        </p:spPr>
      </p:pic>
      <p:pic>
        <p:nvPicPr>
          <p:cNvPr id="3" name="R PS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4374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81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571" y="0"/>
            <a:ext cx="9782858" cy="6858000"/>
          </a:xfrm>
          <a:prstGeom prst="rect">
            <a:avLst/>
          </a:prstGeom>
        </p:spPr>
      </p:pic>
      <p:pic>
        <p:nvPicPr>
          <p:cNvPr id="3" name="R PS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812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01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258" y="0"/>
            <a:ext cx="9613483" cy="6858000"/>
          </a:xfrm>
          <a:prstGeom prst="rect">
            <a:avLst/>
          </a:prstGeom>
        </p:spPr>
      </p:pic>
      <p:pic>
        <p:nvPicPr>
          <p:cNvPr id="3" name="R PS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497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32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79" y="0"/>
            <a:ext cx="9763441" cy="6858000"/>
          </a:xfrm>
          <a:prstGeom prst="rect">
            <a:avLst/>
          </a:prstGeom>
        </p:spPr>
      </p:pic>
      <p:pic>
        <p:nvPicPr>
          <p:cNvPr id="3" name="R PS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0716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68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317" y="0"/>
            <a:ext cx="9633366" cy="6858000"/>
          </a:xfrm>
          <a:prstGeom prst="rect">
            <a:avLst/>
          </a:prstGeom>
        </p:spPr>
      </p:pic>
      <p:pic>
        <p:nvPicPr>
          <p:cNvPr id="3" name="R PS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497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86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9" y="0"/>
            <a:ext cx="9707861" cy="6858000"/>
          </a:xfrm>
          <a:prstGeom prst="rect">
            <a:avLst/>
          </a:prstGeom>
        </p:spPr>
      </p:pic>
      <p:pic>
        <p:nvPicPr>
          <p:cNvPr id="3" name="R PS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70592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00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5745326"/>
              </p:ext>
            </p:extLst>
          </p:nvPr>
        </p:nvGraphicFramePr>
        <p:xfrm>
          <a:off x="1438656" y="0"/>
          <a:ext cx="9351264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6" name="Acrobat Document" r:id="rId5" imgW="11334514" imgH="8010457" progId="Acrobat.Document.11">
                  <p:embed/>
                </p:oleObj>
              </mc:Choice>
              <mc:Fallback>
                <p:oleObj name="Acrobat Document" r:id="rId5" imgW="11334514" imgH="8010457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38656" y="0"/>
                        <a:ext cx="9351264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R PS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1136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6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7" y="0"/>
            <a:ext cx="9847385" cy="6858000"/>
          </a:xfrm>
          <a:prstGeom prst="rect">
            <a:avLst/>
          </a:prstGeom>
        </p:spPr>
      </p:pic>
      <p:pic>
        <p:nvPicPr>
          <p:cNvPr id="3" name="R PS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38944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447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462">
        <p15:prstTrans prst="pageCurlDouble"/>
      </p:transition>
    </mc:Choice>
    <mc:Fallback xmlns="">
      <p:transition spd="slow" advTm="6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11</Words>
  <Application>Microsoft Office PowerPoint</Application>
  <PresentationFormat>Widescreen</PresentationFormat>
  <Paragraphs>1</Paragraphs>
  <Slides>14</Slides>
  <Notes>0</Notes>
  <HiddenSlides>0</HiddenSlides>
  <MMClips>14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Barfield, Sue</dc:creator>
  <cp:lastModifiedBy>Barfield, Sue</cp:lastModifiedBy>
  <cp:revision>28</cp:revision>
  <dcterms:created xsi:type="dcterms:W3CDTF">2015-06-08T21:15:33Z</dcterms:created>
  <dcterms:modified xsi:type="dcterms:W3CDTF">2015-08-28T17:20:00Z</dcterms:modified>
</cp:coreProperties>
</file>