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E78D784-741A-4BE8-9FF5-38378B9F4D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C07A26-E5F3-41C9-8B75-5EE2D9B179B8}" type="datetimeFigureOut">
              <a:rPr lang="en-US" smtClean="0"/>
              <a:t>1/17/2012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Curriculum Planning and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 380-600  Blended Course with D2L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Syllabus</a:t>
            </a:r>
          </a:p>
          <a:p>
            <a:r>
              <a:rPr lang="en-US" dirty="0" smtClean="0"/>
              <a:t>D2L</a:t>
            </a:r>
          </a:p>
          <a:p>
            <a:pPr lvl="1"/>
            <a:r>
              <a:rPr lang="en-US" dirty="0" smtClean="0"/>
              <a:t>Threaded Discussion</a:t>
            </a:r>
          </a:p>
          <a:p>
            <a:r>
              <a:rPr lang="en-US" dirty="0" err="1" smtClean="0"/>
              <a:t>MyEducationLab</a:t>
            </a:r>
            <a:r>
              <a:rPr lang="en-US" dirty="0" smtClean="0"/>
              <a:t> – Class ID cm997033</a:t>
            </a:r>
          </a:p>
          <a:p>
            <a:r>
              <a:rPr lang="en-US" dirty="0" smtClean="0"/>
              <a:t>Educational Theory and Practice (ETP) Lesson Plan Format</a:t>
            </a:r>
          </a:p>
          <a:p>
            <a:pPr lvl="1"/>
            <a:r>
              <a:rPr lang="en-US" dirty="0" smtClean="0"/>
              <a:t>Indian Education for All (</a:t>
            </a:r>
            <a:r>
              <a:rPr lang="en-US" dirty="0" err="1" smtClean="0"/>
              <a:t>IEfA</a:t>
            </a:r>
            <a:r>
              <a:rPr lang="en-US" dirty="0" smtClean="0"/>
              <a:t>) Essential Understandings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For next Tuesday: Read Chapter 1, get into D2L and </a:t>
            </a:r>
            <a:r>
              <a:rPr lang="en-US" dirty="0" err="1" smtClean="0"/>
              <a:t>MyEducationLab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9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56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Introduction to Curriculum Planning and Practice</vt:lpstr>
      <vt:lpstr>Course Overview</vt:lpstr>
    </vt:vector>
  </TitlesOfParts>
  <Company>Montana State University 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Curriculum Planning and Practice</dc:title>
  <dc:creator>Susan Barfield</dc:creator>
  <cp:lastModifiedBy>Susan Barfield</cp:lastModifiedBy>
  <cp:revision>2</cp:revision>
  <cp:lastPrinted>2012-01-17T18:58:40Z</cp:lastPrinted>
  <dcterms:created xsi:type="dcterms:W3CDTF">2012-01-17T18:53:35Z</dcterms:created>
  <dcterms:modified xsi:type="dcterms:W3CDTF">2012-01-17T18:58:52Z</dcterms:modified>
</cp:coreProperties>
</file>