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sldIdLst>
    <p:sldId id="256" r:id="rId2"/>
    <p:sldId id="257" r:id="rId3"/>
    <p:sldId id="259" r:id="rId4"/>
    <p:sldId id="260" r:id="rId5"/>
    <p:sldId id="261" r:id="rId6"/>
    <p:sldId id="262" r:id="rId7"/>
    <p:sldId id="263"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498475" y="1311275"/>
            <a:ext cx="10429875"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p>
          </p:txBody>
        </p:sp>
        <p:sp>
          <p:nvSpPr>
            <p:cNvPr id="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p>
          </p:txBody>
        </p:sp>
        <p:sp>
          <p:nvSpPr>
            <p:cNvPr id="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p>
          </p:txBody>
        </p:sp>
        <p:sp>
          <p:nvSpPr>
            <p:cNvPr id="1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p>
          </p:txBody>
        </p:sp>
        <p:sp>
          <p:nvSpPr>
            <p:cNvPr id="1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p>
          </p:txBody>
        </p:sp>
        <p:sp>
          <p:nvSpPr>
            <p:cNvPr id="1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p>
          </p:txBody>
        </p:sp>
        <p:sp>
          <p:nvSpPr>
            <p:cNvPr id="1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p>
          </p:txBody>
        </p:sp>
        <p:sp>
          <p:nvSpPr>
            <p:cNvPr id="19" name="Rectangle 17"/>
            <p:cNvSpPr>
              <a:spLocks noChangeArrowheads="1"/>
            </p:cNvSpPr>
            <p:nvPr userDrawn="1"/>
          </p:nvSpPr>
          <p:spPr bwMode="hidden">
            <a:xfrm rot="18603245" flipV="1">
              <a:off x="4054"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eaLnBrk="1" hangingPunct="1">
                <a:defRPr/>
              </a:pPr>
              <a:endParaRPr lang="en-US"/>
            </a:p>
          </p:txBody>
        </p:sp>
        <p:sp>
          <p:nvSpPr>
            <p:cNvPr id="20" name="Rectangle 18"/>
            <p:cNvSpPr>
              <a:spLocks noChangeArrowheads="1"/>
            </p:cNvSpPr>
            <p:nvPr userDrawn="1"/>
          </p:nvSpPr>
          <p:spPr bwMode="hidden">
            <a:xfrm rot="39991575" flipH="1" flipV="1">
              <a:off x="5370"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eaLnBrk="1" hangingPunct="1">
                <a:defRPr/>
              </a:pPr>
              <a:endParaRPr lang="en-US"/>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p>
          </p:txBody>
        </p:sp>
        <p:sp>
          <p:nvSpPr>
            <p:cNvPr id="2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p>
          </p:txBody>
        </p:sp>
        <p:sp>
          <p:nvSpPr>
            <p:cNvPr id="2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p>
          </p:txBody>
        </p:sp>
        <p:sp>
          <p:nvSpPr>
            <p:cNvPr id="2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3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5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6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6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7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7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8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8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8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8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8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9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0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0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0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1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1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1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1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1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2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2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2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2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3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4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4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4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6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6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6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6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6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7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7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7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8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9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9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9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1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1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1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grpSp>
      <p:sp>
        <p:nvSpPr>
          <p:cNvPr id="160986"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pPr lvl="0"/>
            <a:r>
              <a:rPr lang="en-US" noProof="0" smtClean="0"/>
              <a:t>Click to edit Master title style</a:t>
            </a:r>
          </a:p>
        </p:txBody>
      </p:sp>
      <p:sp>
        <p:nvSpPr>
          <p:cNvPr id="160987"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220" name="Rectangle 220"/>
          <p:cNvSpPr>
            <a:spLocks noGrp="1" noChangeArrowheads="1"/>
          </p:cNvSpPr>
          <p:nvPr>
            <p:ph type="dt" sz="quarter" idx="10"/>
          </p:nvPr>
        </p:nvSpPr>
        <p:spPr/>
        <p:txBody>
          <a:bodyPr/>
          <a:lstStyle>
            <a:lvl1pPr>
              <a:defRPr/>
            </a:lvl1pPr>
          </a:lstStyle>
          <a:p>
            <a:pPr>
              <a:defRPr/>
            </a:pPr>
            <a:endParaRPr lang="en-US"/>
          </a:p>
        </p:txBody>
      </p:sp>
      <p:sp>
        <p:nvSpPr>
          <p:cNvPr id="221" name="Rectangle 221"/>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222" name="Rectangle 222"/>
          <p:cNvSpPr>
            <a:spLocks noGrp="1" noChangeArrowheads="1"/>
          </p:cNvSpPr>
          <p:nvPr>
            <p:ph type="sldNum" sz="quarter" idx="12"/>
          </p:nvPr>
        </p:nvSpPr>
        <p:spPr/>
        <p:txBody>
          <a:bodyPr/>
          <a:lstStyle>
            <a:lvl1pPr>
              <a:defRPr/>
            </a:lvl1pPr>
          </a:lstStyle>
          <a:p>
            <a:pPr>
              <a:defRPr/>
            </a:pPr>
            <a:fld id="{43F40D74-6D95-4363-8CFA-5B0099F0F295}" type="slidenum">
              <a:rPr lang="en-US"/>
              <a:pPr>
                <a:defRPr/>
              </a:pPr>
              <a:t>‹#›</a:t>
            </a:fld>
            <a:endParaRPr lang="en-US"/>
          </a:p>
        </p:txBody>
      </p:sp>
    </p:spTree>
    <p:extLst>
      <p:ext uri="{BB962C8B-B14F-4D97-AF65-F5344CB8AC3E}">
        <p14:creationId xmlns:p14="http://schemas.microsoft.com/office/powerpoint/2010/main" val="256885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8"/>
          <p:cNvSpPr>
            <a:spLocks noGrp="1" noChangeArrowheads="1"/>
          </p:cNvSpPr>
          <p:nvPr>
            <p:ph type="sldNum" sz="quarter" idx="10"/>
          </p:nvPr>
        </p:nvSpPr>
        <p:spPr>
          <a:ln/>
        </p:spPr>
        <p:txBody>
          <a:bodyPr/>
          <a:lstStyle>
            <a:lvl1pPr>
              <a:defRPr/>
            </a:lvl1pPr>
          </a:lstStyle>
          <a:p>
            <a:pPr>
              <a:defRPr/>
            </a:pPr>
            <a:fld id="{5F9E3D7C-9FAB-4CB4-A42E-70BE7A0829C6}" type="slidenum">
              <a:rPr lang="en-US"/>
              <a:pPr>
                <a:defRPr/>
              </a:pPr>
              <a:t>‹#›</a:t>
            </a:fld>
            <a:endParaRPr lang="en-US"/>
          </a:p>
        </p:txBody>
      </p:sp>
      <p:sp>
        <p:nvSpPr>
          <p:cNvPr id="5" name="Rectangle 220"/>
          <p:cNvSpPr>
            <a:spLocks noGrp="1" noChangeArrowheads="1"/>
          </p:cNvSpPr>
          <p:nvPr>
            <p:ph type="dt" sz="half" idx="11"/>
          </p:nvPr>
        </p:nvSpPr>
        <p:spPr>
          <a:ln/>
        </p:spPr>
        <p:txBody>
          <a:bodyPr/>
          <a:lstStyle>
            <a:lvl1pPr>
              <a:defRPr/>
            </a:lvl1pPr>
          </a:lstStyle>
          <a:p>
            <a:pPr>
              <a:defRPr/>
            </a:pPr>
            <a:endParaRPr lang="en-US"/>
          </a:p>
        </p:txBody>
      </p:sp>
      <p:sp>
        <p:nvSpPr>
          <p:cNvPr id="6" name="Rectangle 221"/>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23842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8"/>
          <p:cNvSpPr>
            <a:spLocks noGrp="1" noChangeArrowheads="1"/>
          </p:cNvSpPr>
          <p:nvPr>
            <p:ph type="sldNum" sz="quarter" idx="10"/>
          </p:nvPr>
        </p:nvSpPr>
        <p:spPr>
          <a:ln/>
        </p:spPr>
        <p:txBody>
          <a:bodyPr/>
          <a:lstStyle>
            <a:lvl1pPr>
              <a:defRPr/>
            </a:lvl1pPr>
          </a:lstStyle>
          <a:p>
            <a:pPr>
              <a:defRPr/>
            </a:pPr>
            <a:fld id="{326E9819-6AF2-4E1E-9879-6A081008D3AF}" type="slidenum">
              <a:rPr lang="en-US"/>
              <a:pPr>
                <a:defRPr/>
              </a:pPr>
              <a:t>‹#›</a:t>
            </a:fld>
            <a:endParaRPr lang="en-US"/>
          </a:p>
        </p:txBody>
      </p:sp>
      <p:sp>
        <p:nvSpPr>
          <p:cNvPr id="5" name="Rectangle 220"/>
          <p:cNvSpPr>
            <a:spLocks noGrp="1" noChangeArrowheads="1"/>
          </p:cNvSpPr>
          <p:nvPr>
            <p:ph type="dt" sz="half" idx="11"/>
          </p:nvPr>
        </p:nvSpPr>
        <p:spPr>
          <a:ln/>
        </p:spPr>
        <p:txBody>
          <a:bodyPr/>
          <a:lstStyle>
            <a:lvl1pPr>
              <a:defRPr/>
            </a:lvl1pPr>
          </a:lstStyle>
          <a:p>
            <a:pPr>
              <a:defRPr/>
            </a:pPr>
            <a:endParaRPr lang="en-US"/>
          </a:p>
        </p:txBody>
      </p:sp>
      <p:sp>
        <p:nvSpPr>
          <p:cNvPr id="6" name="Rectangle 221"/>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88839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8"/>
          <p:cNvSpPr>
            <a:spLocks noGrp="1" noChangeArrowheads="1"/>
          </p:cNvSpPr>
          <p:nvPr>
            <p:ph type="sldNum" sz="quarter" idx="10"/>
          </p:nvPr>
        </p:nvSpPr>
        <p:spPr>
          <a:ln/>
        </p:spPr>
        <p:txBody>
          <a:bodyPr/>
          <a:lstStyle>
            <a:lvl1pPr>
              <a:defRPr/>
            </a:lvl1pPr>
          </a:lstStyle>
          <a:p>
            <a:pPr>
              <a:defRPr/>
            </a:pPr>
            <a:fld id="{E65C2F0F-4238-43FE-B188-B0D186414A58}" type="slidenum">
              <a:rPr lang="en-US"/>
              <a:pPr>
                <a:defRPr/>
              </a:pPr>
              <a:t>‹#›</a:t>
            </a:fld>
            <a:endParaRPr lang="en-US"/>
          </a:p>
        </p:txBody>
      </p:sp>
      <p:sp>
        <p:nvSpPr>
          <p:cNvPr id="5" name="Rectangle 220"/>
          <p:cNvSpPr>
            <a:spLocks noGrp="1" noChangeArrowheads="1"/>
          </p:cNvSpPr>
          <p:nvPr>
            <p:ph type="dt" sz="half" idx="11"/>
          </p:nvPr>
        </p:nvSpPr>
        <p:spPr>
          <a:ln/>
        </p:spPr>
        <p:txBody>
          <a:bodyPr/>
          <a:lstStyle>
            <a:lvl1pPr>
              <a:defRPr/>
            </a:lvl1pPr>
          </a:lstStyle>
          <a:p>
            <a:pPr>
              <a:defRPr/>
            </a:pPr>
            <a:endParaRPr lang="en-US"/>
          </a:p>
        </p:txBody>
      </p:sp>
      <p:sp>
        <p:nvSpPr>
          <p:cNvPr id="6" name="Rectangle 221"/>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176865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18"/>
          <p:cNvSpPr>
            <a:spLocks noGrp="1" noChangeArrowheads="1"/>
          </p:cNvSpPr>
          <p:nvPr>
            <p:ph type="sldNum" sz="quarter" idx="10"/>
          </p:nvPr>
        </p:nvSpPr>
        <p:spPr>
          <a:ln/>
        </p:spPr>
        <p:txBody>
          <a:bodyPr/>
          <a:lstStyle>
            <a:lvl1pPr>
              <a:defRPr/>
            </a:lvl1pPr>
          </a:lstStyle>
          <a:p>
            <a:pPr>
              <a:defRPr/>
            </a:pPr>
            <a:fld id="{2E3E482A-B7BC-4B07-91AC-04AD8045E205}" type="slidenum">
              <a:rPr lang="en-US"/>
              <a:pPr>
                <a:defRPr/>
              </a:pPr>
              <a:t>‹#›</a:t>
            </a:fld>
            <a:endParaRPr lang="en-US"/>
          </a:p>
        </p:txBody>
      </p:sp>
      <p:sp>
        <p:nvSpPr>
          <p:cNvPr id="5" name="Rectangle 220"/>
          <p:cNvSpPr>
            <a:spLocks noGrp="1" noChangeArrowheads="1"/>
          </p:cNvSpPr>
          <p:nvPr>
            <p:ph type="dt" sz="half" idx="11"/>
          </p:nvPr>
        </p:nvSpPr>
        <p:spPr>
          <a:ln/>
        </p:spPr>
        <p:txBody>
          <a:bodyPr/>
          <a:lstStyle>
            <a:lvl1pPr>
              <a:defRPr/>
            </a:lvl1pPr>
          </a:lstStyle>
          <a:p>
            <a:pPr>
              <a:defRPr/>
            </a:pPr>
            <a:endParaRPr lang="en-US"/>
          </a:p>
        </p:txBody>
      </p:sp>
      <p:sp>
        <p:nvSpPr>
          <p:cNvPr id="6" name="Rectangle 221"/>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02930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18"/>
          <p:cNvSpPr>
            <a:spLocks noGrp="1" noChangeArrowheads="1"/>
          </p:cNvSpPr>
          <p:nvPr>
            <p:ph type="sldNum" sz="quarter" idx="10"/>
          </p:nvPr>
        </p:nvSpPr>
        <p:spPr>
          <a:ln/>
        </p:spPr>
        <p:txBody>
          <a:bodyPr/>
          <a:lstStyle>
            <a:lvl1pPr>
              <a:defRPr/>
            </a:lvl1pPr>
          </a:lstStyle>
          <a:p>
            <a:pPr>
              <a:defRPr/>
            </a:pPr>
            <a:fld id="{ADBDF463-C563-41D3-8ADB-4489E8C4FECE}" type="slidenum">
              <a:rPr lang="en-US"/>
              <a:pPr>
                <a:defRPr/>
              </a:pPr>
              <a:t>‹#›</a:t>
            </a:fld>
            <a:endParaRPr lang="en-US"/>
          </a:p>
        </p:txBody>
      </p:sp>
      <p:sp>
        <p:nvSpPr>
          <p:cNvPr id="6" name="Rectangle 220"/>
          <p:cNvSpPr>
            <a:spLocks noGrp="1" noChangeArrowheads="1"/>
          </p:cNvSpPr>
          <p:nvPr>
            <p:ph type="dt" sz="half" idx="11"/>
          </p:nvPr>
        </p:nvSpPr>
        <p:spPr>
          <a:ln/>
        </p:spPr>
        <p:txBody>
          <a:bodyPr/>
          <a:lstStyle>
            <a:lvl1pPr>
              <a:defRPr/>
            </a:lvl1pPr>
          </a:lstStyle>
          <a:p>
            <a:pPr>
              <a:defRPr/>
            </a:pPr>
            <a:endParaRPr lang="en-US"/>
          </a:p>
        </p:txBody>
      </p:sp>
      <p:sp>
        <p:nvSpPr>
          <p:cNvPr id="7" name="Rectangle 221"/>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69327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18"/>
          <p:cNvSpPr>
            <a:spLocks noGrp="1" noChangeArrowheads="1"/>
          </p:cNvSpPr>
          <p:nvPr>
            <p:ph type="sldNum" sz="quarter" idx="10"/>
          </p:nvPr>
        </p:nvSpPr>
        <p:spPr>
          <a:ln/>
        </p:spPr>
        <p:txBody>
          <a:bodyPr/>
          <a:lstStyle>
            <a:lvl1pPr>
              <a:defRPr/>
            </a:lvl1pPr>
          </a:lstStyle>
          <a:p>
            <a:pPr>
              <a:defRPr/>
            </a:pPr>
            <a:fld id="{49527D35-2966-4C43-BB90-533EFF04224C}" type="slidenum">
              <a:rPr lang="en-US"/>
              <a:pPr>
                <a:defRPr/>
              </a:pPr>
              <a:t>‹#›</a:t>
            </a:fld>
            <a:endParaRPr lang="en-US"/>
          </a:p>
        </p:txBody>
      </p:sp>
      <p:sp>
        <p:nvSpPr>
          <p:cNvPr id="8" name="Rectangle 220"/>
          <p:cNvSpPr>
            <a:spLocks noGrp="1" noChangeArrowheads="1"/>
          </p:cNvSpPr>
          <p:nvPr>
            <p:ph type="dt" sz="half" idx="11"/>
          </p:nvPr>
        </p:nvSpPr>
        <p:spPr>
          <a:ln/>
        </p:spPr>
        <p:txBody>
          <a:bodyPr/>
          <a:lstStyle>
            <a:lvl1pPr>
              <a:defRPr/>
            </a:lvl1pPr>
          </a:lstStyle>
          <a:p>
            <a:pPr>
              <a:defRPr/>
            </a:pPr>
            <a:endParaRPr lang="en-US"/>
          </a:p>
        </p:txBody>
      </p:sp>
      <p:sp>
        <p:nvSpPr>
          <p:cNvPr id="9" name="Rectangle 221"/>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133597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18"/>
          <p:cNvSpPr>
            <a:spLocks noGrp="1" noChangeArrowheads="1"/>
          </p:cNvSpPr>
          <p:nvPr>
            <p:ph type="sldNum" sz="quarter" idx="10"/>
          </p:nvPr>
        </p:nvSpPr>
        <p:spPr>
          <a:ln/>
        </p:spPr>
        <p:txBody>
          <a:bodyPr/>
          <a:lstStyle>
            <a:lvl1pPr>
              <a:defRPr/>
            </a:lvl1pPr>
          </a:lstStyle>
          <a:p>
            <a:pPr>
              <a:defRPr/>
            </a:pPr>
            <a:fld id="{D3BB2291-91F8-4CD8-BD7C-C52168BAD8AC}" type="slidenum">
              <a:rPr lang="en-US"/>
              <a:pPr>
                <a:defRPr/>
              </a:pPr>
              <a:t>‹#›</a:t>
            </a:fld>
            <a:endParaRPr lang="en-US"/>
          </a:p>
        </p:txBody>
      </p:sp>
      <p:sp>
        <p:nvSpPr>
          <p:cNvPr id="4" name="Rectangle 220"/>
          <p:cNvSpPr>
            <a:spLocks noGrp="1" noChangeArrowheads="1"/>
          </p:cNvSpPr>
          <p:nvPr>
            <p:ph type="dt" sz="half" idx="11"/>
          </p:nvPr>
        </p:nvSpPr>
        <p:spPr>
          <a:ln/>
        </p:spPr>
        <p:txBody>
          <a:bodyPr/>
          <a:lstStyle>
            <a:lvl1pPr>
              <a:defRPr/>
            </a:lvl1pPr>
          </a:lstStyle>
          <a:p>
            <a:pPr>
              <a:defRPr/>
            </a:pPr>
            <a:endParaRPr lang="en-US"/>
          </a:p>
        </p:txBody>
      </p:sp>
      <p:sp>
        <p:nvSpPr>
          <p:cNvPr id="5" name="Rectangle 221"/>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62597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18"/>
          <p:cNvSpPr>
            <a:spLocks noGrp="1" noChangeArrowheads="1"/>
          </p:cNvSpPr>
          <p:nvPr>
            <p:ph type="sldNum" sz="quarter" idx="10"/>
          </p:nvPr>
        </p:nvSpPr>
        <p:spPr>
          <a:ln/>
        </p:spPr>
        <p:txBody>
          <a:bodyPr/>
          <a:lstStyle>
            <a:lvl1pPr>
              <a:defRPr/>
            </a:lvl1pPr>
          </a:lstStyle>
          <a:p>
            <a:pPr>
              <a:defRPr/>
            </a:pPr>
            <a:fld id="{56ECFDDA-0740-46D2-871E-F38BEB5899DC}" type="slidenum">
              <a:rPr lang="en-US"/>
              <a:pPr>
                <a:defRPr/>
              </a:pPr>
              <a:t>‹#›</a:t>
            </a:fld>
            <a:endParaRPr lang="en-US"/>
          </a:p>
        </p:txBody>
      </p:sp>
      <p:sp>
        <p:nvSpPr>
          <p:cNvPr id="3" name="Rectangle 220"/>
          <p:cNvSpPr>
            <a:spLocks noGrp="1" noChangeArrowheads="1"/>
          </p:cNvSpPr>
          <p:nvPr>
            <p:ph type="dt" sz="half" idx="11"/>
          </p:nvPr>
        </p:nvSpPr>
        <p:spPr>
          <a:ln/>
        </p:spPr>
        <p:txBody>
          <a:bodyPr/>
          <a:lstStyle>
            <a:lvl1pPr>
              <a:defRPr/>
            </a:lvl1pPr>
          </a:lstStyle>
          <a:p>
            <a:pPr>
              <a:defRPr/>
            </a:pPr>
            <a:endParaRPr lang="en-US"/>
          </a:p>
        </p:txBody>
      </p:sp>
      <p:sp>
        <p:nvSpPr>
          <p:cNvPr id="4" name="Rectangle 221"/>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19024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097ED2EF-AA90-4361-A909-ED6E808AEEB4}" type="slidenum">
              <a:rPr lang="en-US"/>
              <a:pPr>
                <a:defRPr/>
              </a:pPr>
              <a:t>‹#›</a:t>
            </a:fld>
            <a:endParaRPr lang="en-US"/>
          </a:p>
        </p:txBody>
      </p:sp>
      <p:sp>
        <p:nvSpPr>
          <p:cNvPr id="6" name="Rectangle 220"/>
          <p:cNvSpPr>
            <a:spLocks noGrp="1" noChangeArrowheads="1"/>
          </p:cNvSpPr>
          <p:nvPr>
            <p:ph type="dt" sz="half" idx="11"/>
          </p:nvPr>
        </p:nvSpPr>
        <p:spPr>
          <a:ln/>
        </p:spPr>
        <p:txBody>
          <a:bodyPr/>
          <a:lstStyle>
            <a:lvl1pPr>
              <a:defRPr/>
            </a:lvl1pPr>
          </a:lstStyle>
          <a:p>
            <a:pPr>
              <a:defRPr/>
            </a:pPr>
            <a:endParaRPr lang="en-US"/>
          </a:p>
        </p:txBody>
      </p:sp>
      <p:sp>
        <p:nvSpPr>
          <p:cNvPr id="7" name="Rectangle 221"/>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26156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8"/>
          <p:cNvSpPr>
            <a:spLocks noGrp="1" noChangeArrowheads="1"/>
          </p:cNvSpPr>
          <p:nvPr>
            <p:ph type="sldNum" sz="quarter" idx="10"/>
          </p:nvPr>
        </p:nvSpPr>
        <p:spPr>
          <a:ln/>
        </p:spPr>
        <p:txBody>
          <a:bodyPr/>
          <a:lstStyle>
            <a:lvl1pPr>
              <a:defRPr/>
            </a:lvl1pPr>
          </a:lstStyle>
          <a:p>
            <a:pPr>
              <a:defRPr/>
            </a:pPr>
            <a:fld id="{05702552-1CC3-43B4-B766-DE84280D1244}" type="slidenum">
              <a:rPr lang="en-US"/>
              <a:pPr>
                <a:defRPr/>
              </a:pPr>
              <a:t>‹#›</a:t>
            </a:fld>
            <a:endParaRPr lang="en-US"/>
          </a:p>
        </p:txBody>
      </p:sp>
      <p:sp>
        <p:nvSpPr>
          <p:cNvPr id="6" name="Rectangle 220"/>
          <p:cNvSpPr>
            <a:spLocks noGrp="1" noChangeArrowheads="1"/>
          </p:cNvSpPr>
          <p:nvPr>
            <p:ph type="dt" sz="half" idx="11"/>
          </p:nvPr>
        </p:nvSpPr>
        <p:spPr>
          <a:ln/>
        </p:spPr>
        <p:txBody>
          <a:bodyPr/>
          <a:lstStyle>
            <a:lvl1pPr>
              <a:defRPr/>
            </a:lvl1pPr>
          </a:lstStyle>
          <a:p>
            <a:pPr>
              <a:defRPr/>
            </a:pPr>
            <a:endParaRPr lang="en-US"/>
          </a:p>
        </p:txBody>
      </p:sp>
      <p:sp>
        <p:nvSpPr>
          <p:cNvPr id="7" name="Rectangle 221"/>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778226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96888" y="1308100"/>
            <a:ext cx="10429876" cy="5908675"/>
            <a:chOff x="-313" y="824"/>
            <a:chExt cx="6570" cy="3722"/>
          </a:xfrm>
        </p:grpSpPr>
        <p:sp>
          <p:nvSpPr>
            <p:cNvPr id="159747"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endParaRPr>
            </a:p>
          </p:txBody>
        </p:sp>
        <p:sp>
          <p:nvSpPr>
            <p:cNvPr id="159748"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endParaRPr>
            </a:p>
          </p:txBody>
        </p:sp>
        <p:sp>
          <p:nvSpPr>
            <p:cNvPr id="159749"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endParaRPr>
            </a:p>
          </p:txBody>
        </p:sp>
        <p:sp>
          <p:nvSpPr>
            <p:cNvPr id="159750"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endParaRPr>
            </a:p>
          </p:txBody>
        </p:sp>
        <p:sp>
          <p:nvSpPr>
            <p:cNvPr id="159751"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endParaRPr>
            </a:p>
          </p:txBody>
        </p:sp>
        <p:sp>
          <p:nvSpPr>
            <p:cNvPr id="159752"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endParaRPr>
            </a:p>
          </p:txBody>
        </p:sp>
        <p:sp>
          <p:nvSpPr>
            <p:cNvPr id="159753"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endParaRPr>
            </a:p>
          </p:txBody>
        </p:sp>
        <p:sp>
          <p:nvSpPr>
            <p:cNvPr id="159754"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endParaRPr>
            </a:p>
          </p:txBody>
        </p:sp>
        <p:sp>
          <p:nvSpPr>
            <p:cNvPr id="159755"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endParaRPr>
            </a:p>
          </p:txBody>
        </p:sp>
        <p:sp>
          <p:nvSpPr>
            <p:cNvPr id="159756"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endParaRPr>
            </a:p>
          </p:txBody>
        </p:sp>
        <p:sp>
          <p:nvSpPr>
            <p:cNvPr id="159757"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endParaRPr>
            </a:p>
          </p:txBody>
        </p:sp>
        <p:sp>
          <p:nvSpPr>
            <p:cNvPr id="159758"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endParaRPr>
            </a:p>
          </p:txBody>
        </p:sp>
        <p:sp>
          <p:nvSpPr>
            <p:cNvPr id="159759"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endParaRPr>
            </a:p>
          </p:txBody>
        </p:sp>
        <p:sp>
          <p:nvSpPr>
            <p:cNvPr id="159760"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endParaRPr>
            </a:p>
          </p:txBody>
        </p:sp>
        <p:sp>
          <p:nvSpPr>
            <p:cNvPr id="159761"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eaLnBrk="1" hangingPunct="1">
                <a:defRPr/>
              </a:pPr>
              <a:endParaRPr lang="en-US">
                <a:effectLst>
                  <a:outerShdw blurRad="38100" dist="38100" dir="2700000" algn="tl">
                    <a:srgbClr val="000000"/>
                  </a:outerShdw>
                </a:effectLst>
              </a:endParaRPr>
            </a:p>
          </p:txBody>
        </p:sp>
        <p:sp>
          <p:nvSpPr>
            <p:cNvPr id="159762"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eaLnBrk="1" hangingPunct="1">
                <a:defRPr/>
              </a:pPr>
              <a:endParaRPr lang="en-US">
                <a:effectLst>
                  <a:outerShdw blurRad="38100" dist="38100" dir="2700000" algn="tl">
                    <a:srgbClr val="000000"/>
                  </a:outerShdw>
                </a:effectLst>
              </a:endParaRPr>
            </a:p>
          </p:txBody>
        </p:sp>
        <p:sp>
          <p:nvSpPr>
            <p:cNvPr id="159763"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effectLst>
                  <a:outerShdw blurRad="38100" dist="38100" dir="2700000" algn="tl">
                    <a:srgbClr val="000000"/>
                  </a:outerShdw>
                </a:effectLst>
              </a:endParaRPr>
            </a:p>
          </p:txBody>
        </p:sp>
        <p:sp>
          <p:nvSpPr>
            <p:cNvPr id="159764"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effectLst>
                  <a:outerShdw blurRad="38100" dist="38100" dir="2700000" algn="tl">
                    <a:srgbClr val="000000"/>
                  </a:outerShdw>
                </a:effectLst>
              </a:endParaRPr>
            </a:p>
          </p:txBody>
        </p:sp>
        <p:sp>
          <p:nvSpPr>
            <p:cNvPr id="159765"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effectLst>
                  <a:outerShdw blurRad="38100" dist="38100" dir="2700000" algn="tl">
                    <a:srgbClr val="000000"/>
                  </a:outerShdw>
                </a:effectLst>
              </a:endParaRPr>
            </a:p>
          </p:txBody>
        </p:sp>
        <p:sp>
          <p:nvSpPr>
            <p:cNvPr id="159766"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effectLst>
                  <a:outerShdw blurRad="38100" dist="38100" dir="2700000" algn="tl">
                    <a:srgbClr val="000000"/>
                  </a:outerShdw>
                </a:effectLst>
              </a:endParaRPr>
            </a:p>
          </p:txBody>
        </p:sp>
        <p:sp>
          <p:nvSpPr>
            <p:cNvPr id="159767"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effectLst>
                  <a:outerShdw blurRad="38100" dist="38100" dir="2700000" algn="tl">
                    <a:srgbClr val="000000"/>
                  </a:outerShdw>
                </a:effectLst>
              </a:endParaRPr>
            </a:p>
          </p:txBody>
        </p:sp>
        <p:sp>
          <p:nvSpPr>
            <p:cNvPr id="159768"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effectLst>
                  <a:outerShdw blurRad="38100" dist="38100" dir="2700000" algn="tl">
                    <a:srgbClr val="000000"/>
                  </a:outerShdw>
                </a:effectLst>
              </a:endParaRPr>
            </a:p>
          </p:txBody>
        </p:sp>
        <p:sp>
          <p:nvSpPr>
            <p:cNvPr id="159769"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endParaRPr>
            </a:p>
          </p:txBody>
        </p:sp>
        <p:sp>
          <p:nvSpPr>
            <p:cNvPr id="159770"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effectLst>
                  <a:outerShdw blurRad="38100" dist="38100" dir="2700000" algn="tl">
                    <a:srgbClr val="000000"/>
                  </a:outerShdw>
                </a:effectLst>
              </a:endParaRPr>
            </a:p>
          </p:txBody>
        </p:sp>
        <p:sp>
          <p:nvSpPr>
            <p:cNvPr id="159771"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effectLst>
                  <a:outerShdw blurRad="38100" dist="38100" dir="2700000" algn="tl">
                    <a:srgbClr val="000000"/>
                  </a:outerShdw>
                </a:effectLst>
              </a:endParaRPr>
            </a:p>
          </p:txBody>
        </p:sp>
        <p:sp>
          <p:nvSpPr>
            <p:cNvPr id="159772"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effectLst>
                  <a:outerShdw blurRad="38100" dist="38100" dir="2700000" algn="tl">
                    <a:srgbClr val="000000"/>
                  </a:outerShdw>
                </a:effectLst>
              </a:endParaRPr>
            </a:p>
          </p:txBody>
        </p:sp>
        <p:sp>
          <p:nvSpPr>
            <p:cNvPr id="159773"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effectLst>
                  <a:outerShdw blurRad="38100" dist="38100" dir="2700000" algn="tl">
                    <a:srgbClr val="000000"/>
                  </a:outerShdw>
                </a:effectLst>
              </a:endParaRPr>
            </a:p>
          </p:txBody>
        </p:sp>
        <p:sp>
          <p:nvSpPr>
            <p:cNvPr id="159774"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endParaRPr>
            </a:p>
          </p:txBody>
        </p:sp>
        <p:sp>
          <p:nvSpPr>
            <p:cNvPr id="159775"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endParaRPr>
            </a:p>
          </p:txBody>
        </p:sp>
        <p:sp>
          <p:nvSpPr>
            <p:cNvPr id="159776"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endParaRPr>
            </a:p>
          </p:txBody>
        </p:sp>
        <p:sp>
          <p:nvSpPr>
            <p:cNvPr id="159777"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endParaRPr>
            </a:p>
          </p:txBody>
        </p:sp>
        <p:sp>
          <p:nvSpPr>
            <p:cNvPr id="159778"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000000"/>
                  </a:outerShdw>
                </a:effectLst>
              </a:endParaRPr>
            </a:p>
          </p:txBody>
        </p:sp>
        <p:sp>
          <p:nvSpPr>
            <p:cNvPr id="159779"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780"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781"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782"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783"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784"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785"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786"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787"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788"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789"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790"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791"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792"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793"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794"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795"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796"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797"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798"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799"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00"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01"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02"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03"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04"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05"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06"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07"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08"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09"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10"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11"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12"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13"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14"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15"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16"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17"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18"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19"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20"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21"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22"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23"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24"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25"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26"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27"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28"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29"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30"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31"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32"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33"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34"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35"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36"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37"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38"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39"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40"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41"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42"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43"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44"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45"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46"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47"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48"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49"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50"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51"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52"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53"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54"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55"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56"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57"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58"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59"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60"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61"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62"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63"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64"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65"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66"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67"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68"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69"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70"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71"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72"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73"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74"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75"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76"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77"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78"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79"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80"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81"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82"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83"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84"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85"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86"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87"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88"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89"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90"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91"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92"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93"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94"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95"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96"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97"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98"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899"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00"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01"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02"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03"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04"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05"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06"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07"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08"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09"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10"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11"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12"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13"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14"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15"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16"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17"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18"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19"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20"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21"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22"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23"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24"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25"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26"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27"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28"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29"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30"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31"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32"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33"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34"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35"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36"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37"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38"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39"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40"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41"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42"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43"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44"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45"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46"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47"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48"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49"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50"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51"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52"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53"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54"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55"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56"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57"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58"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59"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60"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sp>
          <p:nvSpPr>
            <p:cNvPr id="159961"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p>
          </p:txBody>
        </p:sp>
      </p:grpSp>
      <p:sp>
        <p:nvSpPr>
          <p:cNvPr id="159962" name="Rectangle 218"/>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D8883E92-D506-4E71-958C-4F9CDD618CE2}" type="slidenum">
              <a:rPr lang="en-US"/>
              <a:pPr>
                <a:defRPr/>
              </a:pPr>
              <a:t>‹#›</a:t>
            </a:fld>
            <a:endParaRPr lang="en-US"/>
          </a:p>
        </p:txBody>
      </p:sp>
      <p:sp>
        <p:nvSpPr>
          <p:cNvPr id="159964" name="Rectangle 22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en-US"/>
          </a:p>
        </p:txBody>
      </p:sp>
      <p:sp>
        <p:nvSpPr>
          <p:cNvPr id="159965" name="Rectangle 221"/>
          <p:cNvSpPr>
            <a:spLocks noGrp="1" noChangeArrowheads="1"/>
          </p:cNvSpPr>
          <p:nvPr>
            <p:ph type="ftr" sz="quarter" idx="3"/>
          </p:nvPr>
        </p:nvSpPr>
        <p:spPr bwMode="auto">
          <a:xfrm>
            <a:off x="31242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endParaRPr lang="en-US"/>
          </a:p>
        </p:txBody>
      </p:sp>
      <p:sp>
        <p:nvSpPr>
          <p:cNvPr id="159966" name="Rectangle 222"/>
          <p:cNvSpPr>
            <a:spLocks noGrp="1" noChangeArrowheads="1"/>
          </p:cNvSpPr>
          <p:nvPr>
            <p:ph type="body" idx="1"/>
          </p:nvPr>
        </p:nvSpPr>
        <p:spPr bwMode="auto">
          <a:xfrm>
            <a:off x="457200" y="1600200"/>
            <a:ext cx="8229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9969" name="Rectangle 225"/>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704"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tPmQujb-an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barfiel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barfiel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ctrTitle"/>
          </p:nvPr>
        </p:nvSpPr>
        <p:spPr/>
        <p:txBody>
          <a:bodyPr/>
          <a:lstStyle/>
          <a:p>
            <a:pPr eaLnBrk="1" hangingPunct="1">
              <a:defRPr/>
            </a:pPr>
            <a:r>
              <a:rPr lang="en-US" dirty="0" smtClean="0"/>
              <a:t>EDU 397F</a:t>
            </a:r>
          </a:p>
        </p:txBody>
      </p:sp>
      <p:sp>
        <p:nvSpPr>
          <p:cNvPr id="185347" name="Rectangle 3"/>
          <p:cNvSpPr>
            <a:spLocks noGrp="1" noChangeArrowheads="1"/>
          </p:cNvSpPr>
          <p:nvPr>
            <p:ph type="subTitle" idx="1"/>
          </p:nvPr>
        </p:nvSpPr>
        <p:spPr/>
        <p:txBody>
          <a:bodyPr/>
          <a:lstStyle/>
          <a:p>
            <a:pPr eaLnBrk="1" hangingPunct="1">
              <a:defRPr/>
            </a:pPr>
            <a:r>
              <a:rPr lang="en-US" smtClean="0"/>
              <a:t>Orientation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pPr eaLnBrk="1" hangingPunct="1">
              <a:defRPr/>
            </a:pPr>
            <a:r>
              <a:rPr lang="en-US" dirty="0" smtClean="0"/>
              <a:t>EDU 397F</a:t>
            </a:r>
            <a:br>
              <a:rPr lang="en-US" dirty="0" smtClean="0"/>
            </a:br>
            <a:r>
              <a:rPr lang="en-US" sz="2000" dirty="0" smtClean="0">
                <a:hlinkClick r:id="rId2"/>
              </a:rPr>
              <a:t>http://www.youtube.com/watch?v=tPmQujb-anA</a:t>
            </a:r>
            <a:r>
              <a:rPr lang="en-US" sz="2000" dirty="0" smtClean="0"/>
              <a:t> </a:t>
            </a:r>
          </a:p>
        </p:txBody>
      </p:sp>
      <p:sp>
        <p:nvSpPr>
          <p:cNvPr id="186371" name="Rectangle 3"/>
          <p:cNvSpPr>
            <a:spLocks noGrp="1" noChangeArrowheads="1"/>
          </p:cNvSpPr>
          <p:nvPr>
            <p:ph type="body" idx="1"/>
          </p:nvPr>
        </p:nvSpPr>
        <p:spPr/>
        <p:txBody>
          <a:bodyPr/>
          <a:lstStyle/>
          <a:p>
            <a:pPr eaLnBrk="1" hangingPunct="1">
              <a:lnSpc>
                <a:spcPct val="90000"/>
              </a:lnSpc>
              <a:buFont typeface="Wingdings" pitchFamily="2" charset="2"/>
              <a:buNone/>
              <a:defRPr/>
            </a:pPr>
            <a:endParaRPr lang="en-US" dirty="0" smtClean="0"/>
          </a:p>
          <a:p>
            <a:pPr eaLnBrk="1" hangingPunct="1">
              <a:lnSpc>
                <a:spcPct val="90000"/>
              </a:lnSpc>
              <a:defRPr/>
            </a:pPr>
            <a:r>
              <a:rPr lang="en-US" dirty="0" smtClean="0"/>
              <a:t>Introductions</a:t>
            </a:r>
          </a:p>
          <a:p>
            <a:pPr eaLnBrk="1" hangingPunct="1">
              <a:lnSpc>
                <a:spcPct val="90000"/>
              </a:lnSpc>
              <a:defRPr/>
            </a:pPr>
            <a:endParaRPr lang="en-US" dirty="0" smtClean="0"/>
          </a:p>
          <a:p>
            <a:pPr eaLnBrk="1" hangingPunct="1">
              <a:lnSpc>
                <a:spcPct val="90000"/>
              </a:lnSpc>
              <a:defRPr/>
            </a:pPr>
            <a:r>
              <a:rPr lang="en-US" dirty="0" smtClean="0"/>
              <a:t>Student Information Sheet</a:t>
            </a:r>
          </a:p>
          <a:p>
            <a:pPr eaLnBrk="1" hangingPunct="1">
              <a:lnSpc>
                <a:spcPct val="90000"/>
              </a:lnSpc>
              <a:buFont typeface="Wingdings" pitchFamily="2" charset="2"/>
              <a:buNone/>
              <a:defRPr/>
            </a:pPr>
            <a:endParaRPr lang="en-US" dirty="0" smtClean="0"/>
          </a:p>
          <a:p>
            <a:pPr eaLnBrk="1" hangingPunct="1">
              <a:lnSpc>
                <a:spcPct val="90000"/>
              </a:lnSpc>
              <a:defRPr/>
            </a:pPr>
            <a:r>
              <a:rPr lang="en-US" dirty="0" smtClean="0"/>
              <a:t>Syllabus Worksheet</a:t>
            </a:r>
          </a:p>
          <a:p>
            <a:pPr eaLnBrk="1" hangingPunct="1">
              <a:lnSpc>
                <a:spcPct val="90000"/>
              </a:lnSpc>
              <a:buFont typeface="Wingdings" pitchFamily="2" charset="2"/>
              <a:buNone/>
              <a:defRPr/>
            </a:pPr>
            <a:endParaRPr lang="en-US" dirty="0" smtClean="0"/>
          </a:p>
          <a:p>
            <a:pPr eaLnBrk="1" hangingPunct="1">
              <a:lnSpc>
                <a:spcPct val="90000"/>
              </a:lnSpc>
              <a:defRPr/>
            </a:pPr>
            <a:r>
              <a:rPr lang="en-US" dirty="0" smtClean="0"/>
              <a:t>Pre-test Music Skills Assessment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pPr eaLnBrk="1" hangingPunct="1">
              <a:defRPr/>
            </a:pPr>
            <a:r>
              <a:rPr lang="en-US" smtClean="0"/>
              <a:t>Student Information Sheet</a:t>
            </a:r>
          </a:p>
        </p:txBody>
      </p:sp>
      <p:sp>
        <p:nvSpPr>
          <p:cNvPr id="188419" name="Rectangle 3"/>
          <p:cNvSpPr>
            <a:spLocks noGrp="1" noChangeArrowheads="1"/>
          </p:cNvSpPr>
          <p:nvPr>
            <p:ph type="body" idx="1"/>
          </p:nvPr>
        </p:nvSpPr>
        <p:spPr/>
        <p:txBody>
          <a:bodyPr/>
          <a:lstStyle/>
          <a:p>
            <a:pPr eaLnBrk="1" hangingPunct="1">
              <a:lnSpc>
                <a:spcPct val="90000"/>
              </a:lnSpc>
              <a:defRPr/>
            </a:pPr>
            <a:r>
              <a:rPr lang="en-US" sz="2400" dirty="0" smtClean="0"/>
              <a:t>Please fill out the Student Information Sheet</a:t>
            </a:r>
          </a:p>
          <a:p>
            <a:pPr lvl="1" eaLnBrk="1" hangingPunct="1">
              <a:lnSpc>
                <a:spcPct val="90000"/>
              </a:lnSpc>
              <a:defRPr/>
            </a:pPr>
            <a:r>
              <a:rPr lang="en-US" sz="2000" dirty="0" smtClean="0"/>
              <a:t>I will NOT ask you to play or sing individually but please let me know if you have ever played an instrument, even for a short time.</a:t>
            </a:r>
          </a:p>
          <a:p>
            <a:pPr lvl="1" eaLnBrk="1" hangingPunct="1">
              <a:lnSpc>
                <a:spcPct val="90000"/>
              </a:lnSpc>
              <a:defRPr/>
            </a:pPr>
            <a:r>
              <a:rPr lang="en-US" sz="2000" dirty="0" smtClean="0"/>
              <a:t>Please note that if you are musically proficient and can read music that you might be interested in taking EDU 397I Fall </a:t>
            </a:r>
            <a:r>
              <a:rPr lang="en-US" sz="2000" dirty="0" smtClean="0"/>
              <a:t>11 </a:t>
            </a:r>
            <a:r>
              <a:rPr lang="en-US" sz="2000" dirty="0" smtClean="0"/>
              <a:t>instead of  EDU 397F.  </a:t>
            </a:r>
            <a:r>
              <a:rPr lang="en-US" sz="2000" dirty="0" smtClean="0"/>
              <a:t>This course is for music majors, and is more extensive and covers teaching general, vocal and instrumental music.  Please see me if you want to substitute EDU 397I for EDU 397F.</a:t>
            </a:r>
          </a:p>
          <a:p>
            <a:pPr lvl="1" eaLnBrk="1" hangingPunct="1">
              <a:lnSpc>
                <a:spcPct val="90000"/>
              </a:lnSpc>
              <a:buFont typeface="Wingdings" pitchFamily="2" charset="2"/>
              <a:buNone/>
              <a:defRPr/>
            </a:pPr>
            <a:endParaRPr lang="en-US" sz="2000" dirty="0" smtClean="0"/>
          </a:p>
          <a:p>
            <a:pPr lvl="1" eaLnBrk="1" hangingPunct="1">
              <a:lnSpc>
                <a:spcPct val="90000"/>
              </a:lnSpc>
              <a:buFont typeface="Wingdings" pitchFamily="2" charset="2"/>
              <a:buNone/>
              <a:defRPr/>
            </a:pPr>
            <a:r>
              <a:rPr lang="en-US" sz="2000" dirty="0" smtClean="0"/>
              <a:t>You need to become familiar with the Desire to Learn (D2L) online system as we will be using that for handing in assignments and grading.  We’ll have a lab in the future on how to use it.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pPr eaLnBrk="1" hangingPunct="1">
              <a:defRPr/>
            </a:pPr>
            <a:r>
              <a:rPr lang="en-US" smtClean="0"/>
              <a:t>Syllabus Worksheet</a:t>
            </a:r>
          </a:p>
        </p:txBody>
      </p:sp>
      <p:sp>
        <p:nvSpPr>
          <p:cNvPr id="189443" name="Rectangle 3"/>
          <p:cNvSpPr>
            <a:spLocks noGrp="1" noChangeArrowheads="1"/>
          </p:cNvSpPr>
          <p:nvPr>
            <p:ph type="body" idx="1"/>
          </p:nvPr>
        </p:nvSpPr>
        <p:spPr/>
        <p:txBody>
          <a:bodyPr/>
          <a:lstStyle/>
          <a:p>
            <a:pPr eaLnBrk="1" hangingPunct="1">
              <a:defRPr/>
            </a:pPr>
            <a:r>
              <a:rPr lang="en-US" sz="2800" dirty="0" smtClean="0"/>
              <a:t>I am amazed at the number of students who don’t read the syllabus (although I sympathize with the length).  You should have followed the brief orientation to the syllabus today.  Now please fill out the syllabus worksheet so I know there is no miscommunication regarding the expectations of this course.</a:t>
            </a:r>
          </a:p>
          <a:p>
            <a:pPr eaLnBrk="1" hangingPunct="1">
              <a:defRPr/>
            </a:pPr>
            <a:r>
              <a:rPr lang="en-US" sz="2800" dirty="0" smtClean="0"/>
              <a:t>You can access my course electronic syllabus at </a:t>
            </a:r>
            <a:r>
              <a:rPr lang="en-US" sz="2800" dirty="0" smtClean="0">
                <a:hlinkClick r:id="rId2"/>
              </a:rPr>
              <a:t>http://www.msubillings.edu/COEFaculty/barfield</a:t>
            </a:r>
            <a:r>
              <a:rPr lang="en-US" sz="2800" dirty="0" smtClean="0"/>
              <a:t> </a:t>
            </a:r>
          </a:p>
          <a:p>
            <a:pPr lvl="1" eaLnBrk="1" hangingPunct="1">
              <a:defRPr/>
            </a:pPr>
            <a:r>
              <a:rPr lang="en-US" sz="2400" dirty="0" smtClean="0"/>
              <a:t>Click on Courses and then on the red EDU 397F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pPr eaLnBrk="1" hangingPunct="1">
              <a:defRPr/>
            </a:pPr>
            <a:r>
              <a:rPr lang="en-US" sz="4000" smtClean="0"/>
              <a:t>Pre-Test Music Skills Assessment</a:t>
            </a:r>
          </a:p>
        </p:txBody>
      </p:sp>
      <p:sp>
        <p:nvSpPr>
          <p:cNvPr id="190467" name="Rectangle 3"/>
          <p:cNvSpPr>
            <a:spLocks noGrp="1" noChangeArrowheads="1"/>
          </p:cNvSpPr>
          <p:nvPr>
            <p:ph type="body" idx="1"/>
          </p:nvPr>
        </p:nvSpPr>
        <p:spPr/>
        <p:txBody>
          <a:bodyPr/>
          <a:lstStyle/>
          <a:p>
            <a:pPr eaLnBrk="1" hangingPunct="1">
              <a:defRPr/>
            </a:pPr>
            <a:r>
              <a:rPr lang="en-US" smtClean="0"/>
              <a:t>Many (if not most) of you might not be able to complete much of this music skills assessment.  This is expected so don’t panic (just wait ‘til you take it later in the semester…you’ll be surprised at how much you’ve learned!).</a:t>
            </a:r>
          </a:p>
          <a:p>
            <a:pPr eaLnBrk="1" hangingPunct="1">
              <a:defRPr/>
            </a:pPr>
            <a:r>
              <a:rPr lang="en-US" smtClean="0"/>
              <a:t>You can leave when you have handed in the assessment…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pPr eaLnBrk="1" hangingPunct="1">
              <a:defRPr/>
            </a:pPr>
            <a:r>
              <a:rPr lang="en-US" smtClean="0"/>
              <a:t>FOR NEXT CLASS:</a:t>
            </a:r>
          </a:p>
        </p:txBody>
      </p:sp>
      <p:sp>
        <p:nvSpPr>
          <p:cNvPr id="191491" name="Rectangle 3"/>
          <p:cNvSpPr>
            <a:spLocks noGrp="1" noChangeArrowheads="1"/>
          </p:cNvSpPr>
          <p:nvPr>
            <p:ph type="body" idx="1"/>
          </p:nvPr>
        </p:nvSpPr>
        <p:spPr/>
        <p:txBody>
          <a:bodyPr/>
          <a:lstStyle/>
          <a:p>
            <a:pPr eaLnBrk="1" hangingPunct="1">
              <a:lnSpc>
                <a:spcPct val="80000"/>
              </a:lnSpc>
              <a:defRPr/>
            </a:pPr>
            <a:r>
              <a:rPr lang="en-US" sz="2400" dirty="0" smtClean="0"/>
              <a:t>You need to purchase the textbook; we will use it almost every class.  If you buy a used one please make sure it has a cardboard musical keyboard included.  READ CHAPTER 1.</a:t>
            </a:r>
          </a:p>
          <a:p>
            <a:pPr eaLnBrk="1" hangingPunct="1">
              <a:lnSpc>
                <a:spcPct val="80000"/>
              </a:lnSpc>
              <a:defRPr/>
            </a:pPr>
            <a:r>
              <a:rPr lang="en-US" sz="2400" dirty="0" smtClean="0"/>
              <a:t>You also need to buy a bluebook for Tuesday.</a:t>
            </a:r>
          </a:p>
          <a:p>
            <a:pPr eaLnBrk="1" hangingPunct="1">
              <a:lnSpc>
                <a:spcPct val="80000"/>
              </a:lnSpc>
              <a:defRPr/>
            </a:pPr>
            <a:r>
              <a:rPr lang="en-US" sz="2400" dirty="0" smtClean="0"/>
              <a:t>You will receive an email from me this week…please reply so that I know we are “connected.”</a:t>
            </a:r>
          </a:p>
          <a:p>
            <a:pPr eaLnBrk="1" hangingPunct="1">
              <a:lnSpc>
                <a:spcPct val="80000"/>
              </a:lnSpc>
              <a:defRPr/>
            </a:pPr>
            <a:r>
              <a:rPr lang="en-US" sz="2400" dirty="0" smtClean="0"/>
              <a:t>We will be using the MSU-B Desire to Learn (D2L) server (only this class can get into the folder)...please check that you can access this.  Instructions are on my electronic syllabus (</a:t>
            </a:r>
            <a:r>
              <a:rPr lang="en-US" sz="2400" dirty="0" smtClean="0">
                <a:hlinkClick r:id="rId2"/>
              </a:rPr>
              <a:t>http://www.msubillings.edu/COEFaculty/barfield</a:t>
            </a:r>
            <a:r>
              <a:rPr lang="en-US" sz="2400" dirty="0" smtClean="0"/>
              <a:t> )</a:t>
            </a:r>
          </a:p>
          <a:p>
            <a:pPr eaLnBrk="1" hangingPunct="1">
              <a:lnSpc>
                <a:spcPct val="80000"/>
              </a:lnSpc>
              <a:defRPr/>
            </a:pPr>
            <a:r>
              <a:rPr lang="en-US" sz="2400" dirty="0" smtClean="0"/>
              <a:t>See you Tuesday!</a:t>
            </a:r>
          </a:p>
          <a:p>
            <a:pPr eaLnBrk="1" hangingPunct="1">
              <a:lnSpc>
                <a:spcPct val="80000"/>
              </a:lnSpc>
              <a:buFont typeface="Wingdings" pitchFamily="2" charset="2"/>
              <a:buNone/>
              <a:defRPr/>
            </a:pPr>
            <a:endParaRPr lang="en-US"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6" name="Rectangle 4"/>
          <p:cNvSpPr>
            <a:spLocks noGrp="1" noChangeArrowheads="1"/>
          </p:cNvSpPr>
          <p:nvPr>
            <p:ph type="title"/>
          </p:nvPr>
        </p:nvSpPr>
        <p:spPr>
          <a:xfrm>
            <a:off x="457200" y="304800"/>
            <a:ext cx="8229600" cy="5486400"/>
          </a:xfrm>
        </p:spPr>
        <p:txBody>
          <a:bodyPr/>
          <a:lstStyle/>
          <a:p>
            <a:pPr eaLnBrk="1" hangingPunct="1">
              <a:defRPr/>
            </a:pPr>
            <a:r>
              <a:rPr lang="en-US" smtClean="0"/>
              <a:t>“I think music in itself is healing. It’s an explosive expression of humanity. It’s something we are all touched by.  No matter what culture we’re from, everyone loves music.”</a:t>
            </a:r>
            <a:br>
              <a:rPr lang="en-US" smtClean="0"/>
            </a:br>
            <a:r>
              <a:rPr lang="en-US" smtClean="0"/>
              <a:t>Billy Joel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Digital Dots</Template>
  <TotalTime>222</TotalTime>
  <Words>447</Words>
  <Application>Microsoft Office PowerPoint</Application>
  <PresentationFormat>On-screen Show (4:3)</PresentationFormat>
  <Paragraphs>31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Wingdings</vt:lpstr>
      <vt:lpstr>Calibri</vt:lpstr>
      <vt:lpstr>Digital Dots</vt:lpstr>
      <vt:lpstr>EDU 397F</vt:lpstr>
      <vt:lpstr>EDU 397F http://www.youtube.com/watch?v=tPmQujb-anA </vt:lpstr>
      <vt:lpstr>Student Information Sheet</vt:lpstr>
      <vt:lpstr>Syllabus Worksheet</vt:lpstr>
      <vt:lpstr>Pre-Test Music Skills Assessment</vt:lpstr>
      <vt:lpstr>FOR NEXT CLASS:</vt:lpstr>
      <vt:lpstr>“I think music in itself is healing. It’s an explosive expression of humanity. It’s something we are all touched by.  No matter what culture we’re from, everyone loves music.” Billy Joel</vt:lpstr>
    </vt:vector>
  </TitlesOfParts>
  <Company>Montana State University-Billings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EDCI 306</dc:title>
  <dc:creator>sbarfield</dc:creator>
  <cp:lastModifiedBy>Sue Barfield</cp:lastModifiedBy>
  <cp:revision>21</cp:revision>
  <cp:lastPrinted>1601-01-01T00:00:00Z</cp:lastPrinted>
  <dcterms:created xsi:type="dcterms:W3CDTF">2005-01-06T01:10:14Z</dcterms:created>
  <dcterms:modified xsi:type="dcterms:W3CDTF">2011-09-07T22:19:30Z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8</vt:i4>
  </property>
</Properties>
</file>