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2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2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998F5D-0DF6-4059-975B-893441203F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8B04B-5D51-411E-B18F-8C2F6CB97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064B7-715A-424A-BF0A-4E5C305C5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E0BA9-CE8B-45C2-8762-1F440EFC6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428F-957D-46E5-A20B-3A5A5B093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BEA7B-0795-4BA1-B016-1B6506017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82EC0-F30B-4900-91B0-46D65DF127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6314-7944-402B-A464-CEBA655B8F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8CAF-2B3A-4603-B2E9-07714C0CD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5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F2917-E027-424C-8FEE-A00BEF462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5CCE9-BC07-4DC0-BBF7-605BF43D0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0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760FD1D-67ED-4D94-BF72-5BC2F60363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Teaching Music Through Movement</a:t>
            </a:r>
          </a:p>
          <a:p>
            <a:r>
              <a:rPr lang="en-US" sz="2800"/>
              <a:t>Chapter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Music Through Movement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C.M.: </a:t>
            </a:r>
            <a:r>
              <a:rPr lang="en-US" sz="2800" dirty="0" smtClean="0"/>
              <a:t>Time-out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Bluebook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Microteaching </a:t>
            </a:r>
            <a:r>
              <a:rPr lang="en-US" sz="2800" dirty="0" smtClean="0"/>
              <a:t>Lesson(s)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German Folk Dance (if time)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Rhythmic</a:t>
            </a:r>
            <a:r>
              <a:rPr lang="en-US" sz="2800" dirty="0" smtClean="0"/>
              <a:t> </a:t>
            </a:r>
            <a:r>
              <a:rPr lang="en-US" sz="2800" dirty="0"/>
              <a:t>Dictation – </a:t>
            </a:r>
            <a:r>
              <a:rPr lang="en-US" sz="2800" dirty="0" smtClean="0"/>
              <a:t>dotted quarter notes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Recorders – </a:t>
            </a:r>
            <a:r>
              <a:rPr lang="en-US" sz="2800" dirty="0" smtClean="0"/>
              <a:t>B</a:t>
            </a:r>
            <a:r>
              <a:rPr lang="en-US" sz="2800" dirty="0" smtClean="0"/>
              <a:t>BWW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i="1" dirty="0" smtClean="0"/>
              <a:t>Group Music Integration Unit </a:t>
            </a:r>
            <a:r>
              <a:rPr lang="en-US" sz="2800" i="1" dirty="0" smtClean="0"/>
              <a:t>Planning</a:t>
            </a:r>
            <a:r>
              <a:rPr lang="en-US" sz="2800" i="1" dirty="0" smtClean="0"/>
              <a:t> </a:t>
            </a:r>
            <a:endParaRPr lang="en-US" sz="2000" i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Thursday</a:t>
            </a:r>
            <a:r>
              <a:rPr lang="en-US" sz="2800" dirty="0"/>
              <a:t>: 4 measures of </a:t>
            </a:r>
            <a:r>
              <a:rPr lang="en-US" sz="2800" dirty="0"/>
              <a:t>R</a:t>
            </a:r>
            <a:r>
              <a:rPr lang="en-US" sz="2800" dirty="0" smtClean="0"/>
              <a:t>D </a:t>
            </a:r>
            <a:r>
              <a:rPr lang="en-US" sz="2800" dirty="0"/>
              <a:t>or RD/MD </a:t>
            </a:r>
            <a:r>
              <a:rPr lang="en-US" sz="2800" dirty="0" smtClean="0"/>
              <a:t>combined, work on GMIU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Bluebooks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Kodaly and Dalcroze are drinking coffee in a café in Vienna.  On what would they agree regarding music education and on what would they disagree?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5992812"/>
          </a:xfrm>
        </p:spPr>
        <p:txBody>
          <a:bodyPr/>
          <a:lstStyle/>
          <a:p>
            <a:r>
              <a:rPr lang="en-US" sz="6000"/>
              <a:t>The history of a people is found in its songs.</a:t>
            </a:r>
            <a:br>
              <a:rPr lang="en-US" sz="6000"/>
            </a:br>
            <a:r>
              <a:rPr lang="en-US" sz="6000"/>
              <a:t/>
            </a:r>
            <a:br>
              <a:rPr lang="en-US" sz="6000"/>
            </a:br>
            <a:r>
              <a:rPr lang="en-US"/>
              <a:t>George Jellinek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173</TotalTime>
  <Words>92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Balloons</vt:lpstr>
      <vt:lpstr>EDU 397F </vt:lpstr>
      <vt:lpstr>Teaching Music Through Movement</vt:lpstr>
      <vt:lpstr>Bluebooks</vt:lpstr>
      <vt:lpstr>The history of a people is found in its songs.  George Jellinek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17</cp:revision>
  <cp:lastPrinted>2012-10-31T13:58:03Z</cp:lastPrinted>
  <dcterms:created xsi:type="dcterms:W3CDTF">2005-03-03T15:12:24Z</dcterms:created>
  <dcterms:modified xsi:type="dcterms:W3CDTF">2012-10-31T13:58:09Z</dcterms:modified>
</cp:coreProperties>
</file>