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9A49F2-8878-4E18-A9CE-CDC6C7D58A5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5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0A82-9B30-4417-AC89-05A1EFDA3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9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9E2C8-B4F9-4FED-A92C-B3A947293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55B6-377B-4950-BC82-3C143CF77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D1E1-17D8-4A24-84B6-03027E89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7AC04-25EE-49E5-B6E4-733C728C7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4742B-07D4-41CE-A3BD-2C27BD5D9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6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95AD-F938-405E-B4B2-123961FD4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1D35E-46C0-45E4-8110-D3F18C61F1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DA833-2BDD-4070-B87F-13A200BA5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0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42992-C6EE-4F19-85D8-B80022822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20488D-6A08-41DC-9C02-1699731C21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Teaching Music Through Playing Classroom Instruments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Teaching Music Through Playing Classroom Instruments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00200"/>
            <a:ext cx="7661275" cy="5029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i="1" dirty="0"/>
              <a:t>Objectives: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/>
              <a:t>TSW learn </a:t>
            </a:r>
            <a:r>
              <a:rPr lang="en-US" sz="1800" b="1" i="1" dirty="0" smtClean="0"/>
              <a:t>the basic classroom instrument categories as </a:t>
            </a:r>
            <a:r>
              <a:rPr lang="en-US" sz="1800" b="1" i="1" dirty="0"/>
              <a:t>measured by informal observation.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/>
              <a:t>TSW learn the Kodaly </a:t>
            </a:r>
            <a:r>
              <a:rPr lang="en-US" sz="1800" b="1" i="1" dirty="0" smtClean="0"/>
              <a:t>syllable </a:t>
            </a:r>
            <a:r>
              <a:rPr lang="en-US" sz="1800" b="1" i="1" dirty="0" smtClean="0"/>
              <a:t>for </a:t>
            </a:r>
            <a:r>
              <a:rPr lang="en-US" sz="1800" b="1" i="1" dirty="0" smtClean="0"/>
              <a:t>“re” </a:t>
            </a:r>
            <a:r>
              <a:rPr lang="en-US" sz="1800" b="1" i="1" dirty="0" smtClean="0"/>
              <a:t>as </a:t>
            </a:r>
            <a:r>
              <a:rPr lang="en-US" sz="1800" b="1" i="1" dirty="0"/>
              <a:t>evidenced by </a:t>
            </a:r>
            <a:r>
              <a:rPr lang="en-US" sz="1800" b="1" i="1" dirty="0" smtClean="0"/>
              <a:t>melodic</a:t>
            </a:r>
            <a:r>
              <a:rPr lang="en-US" sz="1800" b="1" i="1" dirty="0" smtClean="0"/>
              <a:t> </a:t>
            </a:r>
            <a:r>
              <a:rPr lang="en-US" sz="1800" b="1" i="1" dirty="0"/>
              <a:t>composition assignments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Classroom Management – Proximity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 dirty="0"/>
              <a:t>Chapter 5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Microteaching </a:t>
            </a:r>
            <a:r>
              <a:rPr lang="en-US" sz="1800" dirty="0" smtClean="0"/>
              <a:t>Lessons (2)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Melodic</a:t>
            </a:r>
            <a:r>
              <a:rPr lang="en-US" sz="2000" dirty="0" smtClean="0"/>
              <a:t> </a:t>
            </a:r>
            <a:r>
              <a:rPr lang="en-US" sz="2000" dirty="0" smtClean="0"/>
              <a:t>Dictation – </a:t>
            </a:r>
            <a:r>
              <a:rPr lang="en-US" sz="2000" dirty="0" smtClean="0"/>
              <a:t>Re</a:t>
            </a:r>
            <a:endParaRPr lang="en-US" sz="2000" dirty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Key Signatures (flats)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Keyboard</a:t>
            </a:r>
            <a:r>
              <a:rPr lang="en-US" sz="2000" dirty="0"/>
              <a:t>:  </a:t>
            </a:r>
            <a:r>
              <a:rPr lang="en-US" sz="2000" dirty="0" smtClean="0"/>
              <a:t>Automatic Accompaniment</a:t>
            </a:r>
            <a:endParaRPr lang="en-US" sz="20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For </a:t>
            </a:r>
            <a:r>
              <a:rPr lang="en-US" sz="2000" dirty="0" smtClean="0"/>
              <a:t>Tuesday</a:t>
            </a:r>
            <a:r>
              <a:rPr lang="en-US" sz="2000" dirty="0"/>
              <a:t>:  </a:t>
            </a:r>
            <a:r>
              <a:rPr lang="en-US" sz="2000" dirty="0" smtClean="0"/>
              <a:t>4 measures RD (MD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smtClean="0"/>
              <a:t>(next </a:t>
            </a:r>
            <a:r>
              <a:rPr lang="en-US" sz="2000" dirty="0"/>
              <a:t>T</a:t>
            </a:r>
            <a:r>
              <a:rPr lang="en-US" sz="2000" dirty="0" smtClean="0"/>
              <a:t>hursday</a:t>
            </a:r>
            <a:r>
              <a:rPr lang="en-US" sz="2000" dirty="0" smtClean="0"/>
              <a:t> </a:t>
            </a:r>
            <a:r>
              <a:rPr lang="en-US" sz="2000" dirty="0" smtClean="0"/>
              <a:t>we will meet in COE 417 for this)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Teaching Music Through Playing Classroom Instruments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Melody Instruments</a:t>
            </a:r>
          </a:p>
          <a:p>
            <a:r>
              <a:rPr lang="en-US"/>
              <a:t>Harmonic Instruments</a:t>
            </a:r>
          </a:p>
          <a:p>
            <a:r>
              <a:rPr lang="en-US"/>
              <a:t>Percussion Instruments</a:t>
            </a:r>
          </a:p>
          <a:p>
            <a:pPr lvl="1"/>
            <a:r>
              <a:rPr lang="en-US"/>
              <a:t>Woods</a:t>
            </a:r>
          </a:p>
          <a:p>
            <a:pPr lvl="1"/>
            <a:r>
              <a:rPr lang="en-US"/>
              <a:t>Metals</a:t>
            </a:r>
          </a:p>
          <a:p>
            <a:pPr lvl="1"/>
            <a:r>
              <a:rPr lang="en-US"/>
              <a:t>Skins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Making your own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5922962"/>
          </a:xfrm>
        </p:spPr>
        <p:txBody>
          <a:bodyPr/>
          <a:lstStyle/>
          <a:p>
            <a:r>
              <a:rPr lang="en-US"/>
              <a:t>“Music is well said to be the speech of angels; in fact, nothing among the utterances allowed to man is felt to be so divine.  It brings us near to the infinite.”</a:t>
            </a:r>
            <a:br>
              <a:rPr lang="en-US"/>
            </a:br>
            <a:r>
              <a:rPr lang="en-US"/>
              <a:t>		- Thomas Carlyle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128</TotalTime>
  <Words>135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Axis</vt:lpstr>
      <vt:lpstr>EDU 397F</vt:lpstr>
      <vt:lpstr>Teaching Music Through Playing Classroom Instruments</vt:lpstr>
      <vt:lpstr>Teaching Music Through Playing Classroom Instruments</vt:lpstr>
      <vt:lpstr>“Music is well said to be the speech of angels; in fact, nothing among the utterances allowed to man is felt to be so divine.  It brings us near to the infinite.”   - Thomas Carlyle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19</cp:revision>
  <cp:lastPrinted>2011-02-08T18:11:41Z</cp:lastPrinted>
  <dcterms:created xsi:type="dcterms:W3CDTF">2005-02-16T17:38:53Z</dcterms:created>
  <dcterms:modified xsi:type="dcterms:W3CDTF">2011-02-08T18:19:53Z</dcterms:modified>
</cp:coreProperties>
</file>