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26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127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8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9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0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1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2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3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4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5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6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7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8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9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40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51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5152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3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4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5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6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57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8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59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161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62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99FD45A-DB50-4911-A614-F789AE2879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E42DCA-F70D-480C-94F9-5198980B09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091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C2DF42-48B8-447C-B044-7F8F7C54D7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683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23783C-135D-4BE1-874C-5FE203C7F4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518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C3CC8-7514-4FA9-AF7B-9D5D26B574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47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E94E25-2356-4039-940F-534693BE18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459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17650-D4B7-4225-8424-4730C4962A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280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8CEFD2-9810-40BC-B7A2-B28D6B3AFD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32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2AAF9-1447-452A-A60C-0B62E96AD0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62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357535-5B61-4913-A669-62391B2144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531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1D1C1-70FB-4284-BDCF-CEC1F0614B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63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02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410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2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4128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9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0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1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2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3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3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36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37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3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235B950-2B4C-45E5-8324-D1FB1CE95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Creativity and Music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EDU 397F</a:t>
            </a:r>
            <a:endParaRPr lang="en-US" dirty="0"/>
          </a:p>
          <a:p>
            <a:r>
              <a:rPr lang="en-US" dirty="0"/>
              <a:t>Chapter 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Creativity and Music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i="1" dirty="0"/>
              <a:t>Objectives: 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arenR"/>
            </a:pPr>
            <a:r>
              <a:rPr lang="en-US" sz="2100" b="1" i="1" dirty="0" smtClean="0"/>
              <a:t>TSW increase rhythmic </a:t>
            </a:r>
            <a:r>
              <a:rPr lang="en-US" sz="2100" b="1" i="1" dirty="0"/>
              <a:t>dictation </a:t>
            </a:r>
            <a:r>
              <a:rPr lang="en-US" sz="2100" b="1" i="1" dirty="0" smtClean="0"/>
              <a:t>measures as </a:t>
            </a:r>
            <a:r>
              <a:rPr lang="en-US" sz="2100" b="1" i="1" dirty="0"/>
              <a:t>evidenced by </a:t>
            </a:r>
            <a:r>
              <a:rPr lang="en-US" sz="2100" b="1" i="1" dirty="0" smtClean="0"/>
              <a:t>rhythmic dictation sheets</a:t>
            </a:r>
            <a:endParaRPr lang="en-US" sz="2100" b="1" i="1" dirty="0"/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endParaRPr lang="en-US" sz="2000" dirty="0"/>
          </a:p>
          <a:p>
            <a:pPr marL="533400" indent="-533400">
              <a:lnSpc>
                <a:spcPct val="80000"/>
              </a:lnSpc>
            </a:pPr>
            <a:r>
              <a:rPr lang="en-US" sz="2000" dirty="0"/>
              <a:t>C.M. – </a:t>
            </a:r>
            <a:r>
              <a:rPr lang="en-US" sz="2000" dirty="0" smtClean="0"/>
              <a:t>Tickets</a:t>
            </a:r>
            <a:endParaRPr lang="en-US" sz="2000" dirty="0"/>
          </a:p>
          <a:p>
            <a:pPr marL="533400" indent="-533400">
              <a:lnSpc>
                <a:spcPct val="80000"/>
              </a:lnSpc>
            </a:pPr>
            <a:r>
              <a:rPr lang="en-US" sz="2000" dirty="0"/>
              <a:t>Microteaching </a:t>
            </a:r>
            <a:r>
              <a:rPr lang="en-US" sz="2000" dirty="0" smtClean="0"/>
              <a:t>Lesson(s)</a:t>
            </a:r>
            <a:endParaRPr lang="en-US" sz="2000" dirty="0"/>
          </a:p>
          <a:p>
            <a:pPr marL="533400" indent="-533400">
              <a:lnSpc>
                <a:spcPct val="80000"/>
              </a:lnSpc>
            </a:pPr>
            <a:r>
              <a:rPr lang="en-US" sz="2000" dirty="0"/>
              <a:t>Orff approach (process, exploration and experience</a:t>
            </a:r>
            <a:r>
              <a:rPr lang="en-US" sz="2000" dirty="0" smtClean="0"/>
              <a:t>) </a:t>
            </a:r>
          </a:p>
          <a:p>
            <a:pPr marL="533400" indent="-533400">
              <a:lnSpc>
                <a:spcPct val="80000"/>
              </a:lnSpc>
            </a:pPr>
            <a:r>
              <a:rPr lang="en-US" sz="2000" dirty="0" smtClean="0"/>
              <a:t>RD: </a:t>
            </a:r>
            <a:r>
              <a:rPr lang="en-US" sz="2000" dirty="0" smtClean="0"/>
              <a:t>(2 measures</a:t>
            </a:r>
            <a:r>
              <a:rPr lang="en-US" sz="2000" dirty="0" smtClean="0"/>
              <a:t>)</a:t>
            </a:r>
            <a:endParaRPr lang="en-US" sz="2000" dirty="0" smtClean="0"/>
          </a:p>
          <a:p>
            <a:pPr marL="533400" indent="-533400">
              <a:lnSpc>
                <a:spcPct val="80000"/>
              </a:lnSpc>
            </a:pPr>
            <a:r>
              <a:rPr lang="en-US" sz="2000" dirty="0" smtClean="0"/>
              <a:t>Guitars (A &amp; E)</a:t>
            </a:r>
            <a:endParaRPr lang="en-US" sz="2000" dirty="0" smtClean="0"/>
          </a:p>
          <a:p>
            <a:pPr marL="533400" indent="-533400">
              <a:lnSpc>
                <a:spcPct val="80000"/>
              </a:lnSpc>
            </a:pPr>
            <a:r>
              <a:rPr lang="en-US" sz="2000" dirty="0" smtClean="0"/>
              <a:t>Group Music Integration Units (GMIU) </a:t>
            </a:r>
            <a:r>
              <a:rPr lang="en-US" sz="2000" dirty="0" smtClean="0"/>
              <a:t>final planning</a:t>
            </a:r>
            <a:endParaRPr lang="en-US" sz="2000" dirty="0" smtClean="0"/>
          </a:p>
          <a:p>
            <a:pPr marL="0" indent="0">
              <a:lnSpc>
                <a:spcPct val="80000"/>
              </a:lnSpc>
              <a:buNone/>
            </a:pPr>
            <a:endParaRPr lang="en-US" sz="2000" dirty="0"/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endParaRPr 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/>
              <a:t>For Tuesday: Read Chapter 9, 4 measures </a:t>
            </a:r>
            <a:r>
              <a:rPr lang="en-US" sz="2000" dirty="0" smtClean="0"/>
              <a:t>RD (or combined), </a:t>
            </a:r>
            <a:r>
              <a:rPr lang="en-US" sz="2000" dirty="0" smtClean="0"/>
              <a:t>and work on </a:t>
            </a:r>
            <a:r>
              <a:rPr lang="en-US" sz="2000" dirty="0" smtClean="0"/>
              <a:t>GMIU (unit is due Tuesday – hard copy for Barfield, posted in DROPBOX on D2L).</a:t>
            </a:r>
            <a:endParaRPr lang="en-US" sz="2000" b="1" dirty="0" smtClean="0"/>
          </a:p>
          <a:p>
            <a:pPr marL="0" indent="0">
              <a:lnSpc>
                <a:spcPct val="80000"/>
              </a:lnSpc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818187"/>
          </a:xfrm>
        </p:spPr>
        <p:txBody>
          <a:bodyPr/>
          <a:lstStyle/>
          <a:p>
            <a:r>
              <a:rPr lang="en-US"/>
              <a:t>Pause for a moment today and listen to the music of your soul.</a:t>
            </a:r>
            <a:br>
              <a:rPr lang="en-US"/>
            </a:b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645</TotalTime>
  <Words>109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Globe</vt:lpstr>
      <vt:lpstr>Creativity and Music</vt:lpstr>
      <vt:lpstr>Creativity and Music</vt:lpstr>
      <vt:lpstr>Pause for a moment today and listen to the music of your soul. </vt:lpstr>
    </vt:vector>
  </TitlesOfParts>
  <Company>MSU-Billings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Creativity and Music</dc:title>
  <dc:creator>sbarfield</dc:creator>
  <cp:lastModifiedBy>Susan Barfield</cp:lastModifiedBy>
  <cp:revision>22</cp:revision>
  <cp:lastPrinted>2012-11-14T22:30:46Z</cp:lastPrinted>
  <dcterms:created xsi:type="dcterms:W3CDTF">2006-10-16T16:26:11Z</dcterms:created>
  <dcterms:modified xsi:type="dcterms:W3CDTF">2012-11-14T22:30:58Z</dcterms:modified>
</cp:coreProperties>
</file>