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2" r:id="rId4"/>
    <p:sldId id="258" r:id="rId5"/>
    <p:sldId id="261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9D2626B-370A-4793-B141-DC8AAC4EFD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18371-8FEB-4D0A-9391-8F03257DEF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4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24874-2463-4BA1-9F37-BD95315373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2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8FA26-1554-442A-B719-231315B566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5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1A149-6A10-4B02-A844-F9BCC7D2C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4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1F6C8-794D-4A9A-9EFE-2C12FF27C2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9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B94CB-5B24-4711-AD50-A1972634D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4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C9FF9-73EF-4CF6-8803-FA8C042FF4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6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DACD5-812E-4CAC-B9BC-93656C5C23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BEFC7-FAEA-4D23-AC85-7233121567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8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7FC71-8D83-4BBD-8CDC-564969810F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75121F0-0A3E-430B-B9FF-E555A58A7A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Thematic and Content Pedagogy</a:t>
            </a:r>
          </a:p>
          <a:p>
            <a:r>
              <a:rPr lang="en-US"/>
              <a:t>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Thematic and Content Pedagogy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3"/>
            <a:ext cx="8116888" cy="4840287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i="1" dirty="0"/>
              <a:t>Objectives: 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2000" b="1" i="1" dirty="0" smtClean="0"/>
              <a:t>TSW </a:t>
            </a:r>
            <a:r>
              <a:rPr lang="en-US" sz="2000" b="1" i="1" dirty="0" smtClean="0"/>
              <a:t>combine MD and RD</a:t>
            </a:r>
            <a:r>
              <a:rPr lang="en-US" sz="2000" b="1" i="1" dirty="0"/>
              <a:t> </a:t>
            </a:r>
            <a:r>
              <a:rPr lang="en-US" sz="2000" b="1" i="1" dirty="0" smtClean="0"/>
              <a:t>as evidenced </a:t>
            </a:r>
            <a:r>
              <a:rPr lang="en-US" sz="2000" b="1" i="1" smtClean="0"/>
              <a:t>by dictation.</a:t>
            </a:r>
            <a:endParaRPr lang="en-US" sz="2000" b="1" i="1" dirty="0" smtClean="0"/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2100" b="1" i="1" dirty="0" smtClean="0"/>
              <a:t>TSW </a:t>
            </a:r>
            <a:r>
              <a:rPr lang="en-US" sz="2100" b="1" i="1" dirty="0"/>
              <a:t>learn how to </a:t>
            </a:r>
            <a:r>
              <a:rPr lang="en-US" sz="2100" b="1" i="1" dirty="0" smtClean="0"/>
              <a:t>read </a:t>
            </a:r>
            <a:r>
              <a:rPr lang="en-US" sz="2100" b="1" i="1" dirty="0"/>
              <a:t>chords on the guitar as measured by informal observation of instructor.</a:t>
            </a:r>
            <a:endParaRPr lang="en-US" sz="2000" dirty="0"/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381000" indent="-381000">
              <a:lnSpc>
                <a:spcPct val="80000"/>
              </a:lnSpc>
            </a:pPr>
            <a:r>
              <a:rPr lang="en-US" sz="2000" dirty="0"/>
              <a:t>Classroom Management: </a:t>
            </a:r>
            <a:r>
              <a:rPr lang="en-US" sz="2000" dirty="0" smtClean="0"/>
              <a:t>Bluebook </a:t>
            </a:r>
            <a:endParaRPr lang="en-US" sz="2000" dirty="0"/>
          </a:p>
          <a:p>
            <a:pPr marL="381000" indent="-381000">
              <a:lnSpc>
                <a:spcPct val="80000"/>
              </a:lnSpc>
            </a:pPr>
            <a:r>
              <a:rPr lang="en-US" sz="2000" dirty="0"/>
              <a:t>Microteaching </a:t>
            </a:r>
            <a:r>
              <a:rPr lang="en-US" sz="2000" dirty="0" smtClean="0"/>
              <a:t>Lesson(s)</a:t>
            </a:r>
            <a:endParaRPr lang="en-US" sz="2000" dirty="0"/>
          </a:p>
          <a:p>
            <a:pPr marL="381000" indent="-381000">
              <a:lnSpc>
                <a:spcPct val="80000"/>
              </a:lnSpc>
            </a:pPr>
            <a:r>
              <a:rPr lang="en-US" sz="2000" dirty="0"/>
              <a:t>Chapter 11 (Holidays)</a:t>
            </a:r>
          </a:p>
          <a:p>
            <a:pPr marL="381000" indent="-381000">
              <a:lnSpc>
                <a:spcPct val="80000"/>
              </a:lnSpc>
            </a:pPr>
            <a:r>
              <a:rPr lang="en-US" sz="2000" dirty="0"/>
              <a:t>“Scientific Method” (Walters, 1999)</a:t>
            </a:r>
          </a:p>
          <a:p>
            <a:pPr marL="381000" indent="-381000">
              <a:lnSpc>
                <a:spcPct val="80000"/>
              </a:lnSpc>
            </a:pPr>
            <a:r>
              <a:rPr lang="en-US" sz="2000" dirty="0"/>
              <a:t>Melodic Dictation-combined with different key signatures</a:t>
            </a:r>
          </a:p>
          <a:p>
            <a:pPr marL="381000" indent="-381000">
              <a:lnSpc>
                <a:spcPct val="80000"/>
              </a:lnSpc>
            </a:pPr>
            <a:r>
              <a:rPr lang="en-US" sz="2000" dirty="0" smtClean="0"/>
              <a:t>Study </a:t>
            </a:r>
            <a:r>
              <a:rPr lang="en-US" sz="2000" dirty="0"/>
              <a:t>Guide</a:t>
            </a:r>
          </a:p>
          <a:p>
            <a:pPr marL="381000" indent="-381000">
              <a:lnSpc>
                <a:spcPct val="80000"/>
              </a:lnSpc>
            </a:pPr>
            <a:r>
              <a:rPr lang="en-US" sz="2000" dirty="0"/>
              <a:t>Guitar – </a:t>
            </a:r>
            <a:r>
              <a:rPr lang="en-US" sz="2000" dirty="0" smtClean="0"/>
              <a:t>Reading chords</a:t>
            </a:r>
            <a:endParaRPr lang="en-US" sz="2000" dirty="0"/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Tuesday: </a:t>
            </a:r>
            <a:r>
              <a:rPr lang="en-US" sz="2000" dirty="0"/>
              <a:t>Music Skills </a:t>
            </a:r>
            <a:r>
              <a:rPr lang="en-US" sz="2000" dirty="0" smtClean="0"/>
              <a:t>Assessment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en-US" sz="800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Bluebook Anticipatory Set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have developed lists of classroom management and teaching strategies.  Which three are the most powerful and ones that you probably will use in the future.  Why? </a:t>
            </a:r>
          </a:p>
          <a:p>
            <a:endParaRPr lang="en-US"/>
          </a:p>
          <a:p>
            <a:r>
              <a:rPr lang="en-US"/>
              <a:t>Bonus pt.: Name one excellent strategy that is NOT on our lists. </a:t>
            </a:r>
          </a:p>
        </p:txBody>
      </p:sp>
    </p:spTree>
    <p:extLst>
      <p:ext uri="{BB962C8B-B14F-4D97-AF65-F5344CB8AC3E}">
        <p14:creationId xmlns:p14="http://schemas.microsoft.com/office/powerpoint/2010/main" val="400778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11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Holidays:  Sukkot, Shavuot p. 414 Kwanzaa p. 425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Music and Math Fractions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Music and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5881687"/>
          </a:xfrm>
        </p:spPr>
        <p:txBody>
          <a:bodyPr/>
          <a:lstStyle/>
          <a:p>
            <a:r>
              <a:rPr lang="en-US" sz="6600"/>
              <a:t>Find your music</a:t>
            </a:r>
            <a:br>
              <a:rPr lang="en-US" sz="6600"/>
            </a:br>
            <a:r>
              <a:rPr lang="en-US" sz="6600"/>
              <a:t/>
            </a:r>
            <a:br>
              <a:rPr lang="en-US" sz="6600"/>
            </a:br>
            <a:r>
              <a:rPr lang="en-US" sz="6600"/>
              <a:t>Passion creates the deepest learning!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267</TotalTime>
  <Words>150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Blends</vt:lpstr>
      <vt:lpstr>EDU 397F</vt:lpstr>
      <vt:lpstr>Thematic and Content Pedagogy</vt:lpstr>
      <vt:lpstr>Bluebook Anticipatory Set</vt:lpstr>
      <vt:lpstr>Chapter 11</vt:lpstr>
      <vt:lpstr>Find your music  Passion creates the deepest learning!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20</cp:revision>
  <cp:lastPrinted>2011-04-12T17:17:22Z</cp:lastPrinted>
  <dcterms:created xsi:type="dcterms:W3CDTF">2005-02-09T18:27:47Z</dcterms:created>
  <dcterms:modified xsi:type="dcterms:W3CDTF">2012-12-04T14:47:41Z</dcterms:modified>
</cp:coreProperties>
</file>