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62" r:id="rId4"/>
    <p:sldId id="261" r:id="rId5"/>
    <p:sldId id="259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741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4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744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45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745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7452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45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45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2DD2FA5-1720-41A4-B2B7-0C32B04224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2825D-7FE5-453A-A2F9-CF58A91A4B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1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FBD04-61E6-48DD-8201-0839C20929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FBBB-2E4C-4219-AFCC-B1C0334529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56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2472D-D3E5-4A2C-96FB-22F7FF94FE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7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340D4-9201-4D9C-AD76-1E7186A028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9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D49DD-CE26-4321-A91A-966FEFBAFE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2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1AB33-2BF6-489F-B52A-7F2B1C94D2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6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10D51-B1C9-4CED-BB43-486108A894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5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6EE64-ECA5-42DF-865E-D29457DB25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2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78EC0-395D-4224-8F98-665BF349AB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1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38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2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2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42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2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642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643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E0069CE-3035-4021-80C7-FBA0604D9AE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 397F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Experiences with Music and the Other Arts</a:t>
            </a:r>
          </a:p>
          <a:p>
            <a:pPr>
              <a:lnSpc>
                <a:spcPct val="90000"/>
              </a:lnSpc>
            </a:pPr>
            <a:r>
              <a:rPr lang="en-US"/>
              <a:t>Chapter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Experiences with Music and the Other Arts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/>
              <a:t>Objectives: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en-US" sz="2400" b="1" i="1" dirty="0"/>
              <a:t>TSW expand rhythmic dictation to include </a:t>
            </a:r>
            <a:r>
              <a:rPr lang="en-US" sz="2400" b="1" i="1" dirty="0" smtClean="0"/>
              <a:t>four measures as evidenced by the rhythmic dictation exercises.</a:t>
            </a:r>
            <a:endParaRPr lang="en-US" sz="2400" b="1" i="1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 marL="533400" indent="-533400">
              <a:lnSpc>
                <a:spcPct val="80000"/>
              </a:lnSpc>
            </a:pPr>
            <a:r>
              <a:rPr lang="en-US" sz="2800" dirty="0" smtClean="0"/>
              <a:t>Bluebook Anticipatory Set</a:t>
            </a:r>
          </a:p>
          <a:p>
            <a:pPr marL="533400" indent="-533400">
              <a:lnSpc>
                <a:spcPct val="80000"/>
              </a:lnSpc>
            </a:pPr>
            <a:r>
              <a:rPr lang="en-US" sz="2800" dirty="0" smtClean="0"/>
              <a:t>Chap</a:t>
            </a:r>
            <a:r>
              <a:rPr lang="en-US" sz="2800" dirty="0"/>
              <a:t>. </a:t>
            </a:r>
            <a:r>
              <a:rPr lang="en-US" sz="2800" dirty="0" smtClean="0"/>
              <a:t>10 </a:t>
            </a:r>
            <a:r>
              <a:rPr lang="en-US" sz="2800" dirty="0"/>
              <a:t>Microteaching </a:t>
            </a:r>
            <a:r>
              <a:rPr lang="en-US" sz="2800" dirty="0" smtClean="0"/>
              <a:t>Lesson(s)</a:t>
            </a:r>
            <a:endParaRPr lang="en-US" sz="2800" dirty="0"/>
          </a:p>
          <a:p>
            <a:pPr marL="533400" indent="-533400">
              <a:lnSpc>
                <a:spcPct val="80000"/>
              </a:lnSpc>
            </a:pPr>
            <a:r>
              <a:rPr lang="en-US" sz="2800" dirty="0"/>
              <a:t>R.D.-  </a:t>
            </a:r>
            <a:r>
              <a:rPr lang="en-US" sz="2800" dirty="0" smtClean="0"/>
              <a:t>(4 </a:t>
            </a:r>
            <a:r>
              <a:rPr lang="en-US" sz="2800" dirty="0"/>
              <a:t>measures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 marL="533400" indent="-533400">
              <a:lnSpc>
                <a:spcPct val="80000"/>
              </a:lnSpc>
            </a:pPr>
            <a:r>
              <a:rPr lang="en-US" sz="2800" dirty="0" smtClean="0"/>
              <a:t>Music Skills Practice Sheet handed out</a:t>
            </a:r>
            <a:endParaRPr lang="en-US" sz="2800" dirty="0"/>
          </a:p>
          <a:p>
            <a:pPr marL="533400" indent="-533400">
              <a:lnSpc>
                <a:spcPct val="80000"/>
              </a:lnSpc>
            </a:pPr>
            <a:r>
              <a:rPr lang="en-US" sz="2800" dirty="0"/>
              <a:t>Guitar – A &amp; </a:t>
            </a:r>
            <a:r>
              <a:rPr lang="en-US" sz="2800" dirty="0" smtClean="0"/>
              <a:t>E </a:t>
            </a:r>
            <a:r>
              <a:rPr lang="en-US" sz="2800" dirty="0" smtClean="0"/>
              <a:t>(introduce </a:t>
            </a:r>
            <a:r>
              <a:rPr lang="en-US" sz="2800" dirty="0" smtClean="0"/>
              <a:t>D)</a:t>
            </a:r>
            <a:endParaRPr lang="en-US" sz="2800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2400" b="1" i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/>
              <a:t>For </a:t>
            </a:r>
            <a:r>
              <a:rPr lang="en-US" sz="2400" b="1" i="1" dirty="0" smtClean="0"/>
              <a:t>Tuesday</a:t>
            </a:r>
            <a:r>
              <a:rPr lang="en-US" sz="2400" b="1" i="1" dirty="0"/>
              <a:t>:  </a:t>
            </a:r>
            <a:r>
              <a:rPr lang="en-US" sz="2400" b="1" i="1" dirty="0" smtClean="0"/>
              <a:t>Read Chapter 11; Music Skills Practice sheet due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Bluebook Anticipatory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Prioritize the four approaches in Chapter 10 in order of importance.  Justify your response.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45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Experiences with Music and the Other Arts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/>
              <a:t>Analogous Concepts</a:t>
            </a:r>
          </a:p>
          <a:p>
            <a:r>
              <a:rPr lang="en-US" sz="5400"/>
              <a:t>Thematic Approach</a:t>
            </a:r>
          </a:p>
          <a:p>
            <a:r>
              <a:rPr lang="en-US" sz="5400"/>
              <a:t>Historical Approach</a:t>
            </a:r>
          </a:p>
          <a:p>
            <a:r>
              <a:rPr lang="en-US" sz="5400"/>
              <a:t>Cross-Cultural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13387"/>
          </a:xfrm>
        </p:spPr>
        <p:txBody>
          <a:bodyPr/>
          <a:lstStyle/>
          <a:p>
            <a:r>
              <a:rPr lang="en-US"/>
              <a:t>An educated Iatmul in New Guinea…knows between 10,000 and 20,000 clan names…Part of the secret…is that he chants the names in a rhythmic way.</a:t>
            </a:r>
            <a:br>
              <a:rPr lang="en-US"/>
            </a:br>
            <a:r>
              <a:rPr lang="en-US"/>
              <a:t>-Armstrong, 1993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323</TotalTime>
  <Words>138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Beam</vt:lpstr>
      <vt:lpstr>EDU 397F</vt:lpstr>
      <vt:lpstr>Experiences with Music and the Other Arts</vt:lpstr>
      <vt:lpstr>Bluebook Anticipatory Set</vt:lpstr>
      <vt:lpstr>Experiences with Music and the Other Arts</vt:lpstr>
      <vt:lpstr>An educated Iatmul in New Guinea…knows between 10,000 and 20,000 clan names…Part of the secret…is that he chants the names in a rhythmic way. -Armstrong, 1993</vt:lpstr>
    </vt:vector>
  </TitlesOfParts>
  <Company>Montana State University-Billings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EDCI 306</dc:title>
  <dc:creator>sbarfield</dc:creator>
  <cp:lastModifiedBy>Susan Barfield</cp:lastModifiedBy>
  <cp:revision>22</cp:revision>
  <cp:lastPrinted>2012-11-28T21:18:39Z</cp:lastPrinted>
  <dcterms:created xsi:type="dcterms:W3CDTF">2005-04-20T21:40:57Z</dcterms:created>
  <dcterms:modified xsi:type="dcterms:W3CDTF">2012-11-28T21:18:59Z</dcterms:modified>
</cp:coreProperties>
</file>