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5"/>
  </p:handoutMasterIdLst>
  <p:sldIdLst>
    <p:sldId id="256" r:id="rId2"/>
    <p:sldId id="257" r:id="rId3"/>
    <p:sldId id="259" r:id="rId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CADFCFC-44C5-467C-946B-F6DEEB133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29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920 h 2182"/>
                <a:gd name="T4" fmla="*/ 5232 w 4897"/>
                <a:gd name="T5" fmla="*/ 1920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4C06EC-4B20-4E11-8116-5518CDDED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4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431E9-913C-4084-AFAD-0586712D7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9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72768-6435-4D27-A32E-96DCE7951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1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B126-7D72-45D6-8647-412D756FF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04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E4C61-1221-4001-BF34-9321E3DF4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4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1A407-FE72-47AD-9F49-AC468861C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6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1CEBE-1C68-4809-9C64-6AA87860F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5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63482-E6F5-4B80-BCA3-5306ADAB3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FDBF4-EA37-4535-83BE-50EED1686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5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655FB-689D-4D67-AD1C-C78F92914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1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94605-E33E-4F7F-8536-258A7DA2E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4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11 h 2182"/>
                <a:gd name="T4" fmla="*/ 5232 w 4897"/>
                <a:gd name="T5" fmla="*/ 1411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388 h 2182"/>
                <a:gd name="T4" fmla="*/ 5232 w 4897"/>
                <a:gd name="T5" fmla="*/ 1388 h 2182"/>
                <a:gd name="T6" fmla="*/ 523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409DCE6-ADC0-4269-A240-1683A4469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Course Summary</a:t>
            </a:r>
            <a:br>
              <a:rPr lang="en-US" sz="4000" smtClean="0"/>
            </a:br>
            <a:r>
              <a:rPr lang="en-US" sz="4000" smtClean="0"/>
              <a:t>Music Skills Assessment</a:t>
            </a:r>
            <a:r>
              <a:rPr lang="en-US" sz="4800" smtClean="0"/>
              <a:t/>
            </a:r>
            <a:br>
              <a:rPr lang="en-US" sz="4800" smtClean="0"/>
            </a:br>
            <a:endParaRPr lang="en-US" sz="48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EDCI 306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Course Summary</a:t>
            </a:r>
            <a:br>
              <a:rPr lang="en-US" smtClean="0"/>
            </a:br>
            <a:endParaRPr lang="en-US" smtClean="0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219200"/>
            <a:ext cx="800735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C.M. </a:t>
            </a:r>
          </a:p>
          <a:p>
            <a:pPr lvl="1" eaLnBrk="1" hangingPunct="1">
              <a:defRPr/>
            </a:pPr>
            <a:r>
              <a:rPr lang="en-US" sz="2000" dirty="0" smtClean="0"/>
              <a:t>Whole Group, Small Group, Individual</a:t>
            </a:r>
          </a:p>
          <a:p>
            <a:pPr lvl="1" eaLnBrk="1" hangingPunct="1">
              <a:defRPr/>
            </a:pPr>
            <a:r>
              <a:rPr lang="en-US" sz="2000" dirty="0" smtClean="0"/>
              <a:t>Wait Time, Proximity, Call on Student</a:t>
            </a:r>
            <a:endParaRPr lang="en-US" dirty="0" smtClean="0"/>
          </a:p>
          <a:p>
            <a:pPr eaLnBrk="1" hangingPunct="1">
              <a:defRPr/>
            </a:pPr>
            <a:r>
              <a:rPr lang="en-US" sz="2800" dirty="0" smtClean="0"/>
              <a:t>Music Skills Comprehensive Reading (p. 251)</a:t>
            </a:r>
          </a:p>
          <a:p>
            <a:pPr eaLnBrk="1" hangingPunct="1">
              <a:defRPr/>
            </a:pPr>
            <a:r>
              <a:rPr lang="en-US" sz="2800" dirty="0" smtClean="0"/>
              <a:t>Guitar</a:t>
            </a:r>
          </a:p>
          <a:p>
            <a:pPr eaLnBrk="1" hangingPunct="1">
              <a:defRPr/>
            </a:pPr>
            <a:r>
              <a:rPr lang="en-US" sz="2800" dirty="0" smtClean="0"/>
              <a:t>Music Skills Assessment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Finals:</a:t>
            </a:r>
            <a:endParaRPr lang="en-US" sz="1800" dirty="0" smtClean="0"/>
          </a:p>
          <a:p>
            <a:pPr eaLnBrk="1" hangingPunct="1">
              <a:defRPr/>
            </a:pPr>
            <a:r>
              <a:rPr lang="en-US" sz="1800" b="1" dirty="0" smtClean="0">
                <a:effectLst/>
              </a:rPr>
              <a:t>WEDNESDAY, DECEMBER 12</a:t>
            </a:r>
            <a:r>
              <a:rPr lang="en-US" sz="1800" b="1" baseline="30000" dirty="0" smtClean="0">
                <a:effectLst/>
              </a:rPr>
              <a:t>th</a:t>
            </a:r>
            <a:r>
              <a:rPr lang="en-US" sz="1800" b="1" dirty="0" smtClean="0">
                <a:effectLst/>
              </a:rPr>
              <a:t>    </a:t>
            </a:r>
            <a:r>
              <a:rPr lang="en-US" sz="1800" b="1" smtClean="0">
                <a:effectLst/>
              </a:rPr>
              <a:t>EDU 397F-001      </a:t>
            </a:r>
            <a:r>
              <a:rPr lang="en-US" sz="1800" b="1" dirty="0" smtClean="0">
                <a:effectLst/>
              </a:rPr>
              <a:t>12:00-1:50 p.m.</a:t>
            </a:r>
            <a:endParaRPr lang="en-US" sz="1800" dirty="0" smtClean="0">
              <a:effectLst/>
            </a:endParaRPr>
          </a:p>
          <a:p>
            <a:pPr eaLnBrk="1" hangingPunct="1">
              <a:defRPr/>
            </a:pPr>
            <a:r>
              <a:rPr lang="en-US" sz="1800" b="1" dirty="0" smtClean="0">
                <a:effectLst/>
              </a:rPr>
              <a:t>TUESDAY, DECEMBER 11th	     EDU 397F-002     10:.00-11:50 a.m.</a:t>
            </a:r>
            <a:endParaRPr lang="en-US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GMIU Presentations, Closure,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301625"/>
            <a:ext cx="7772400" cy="58705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“Alas for those who never sing, but die with their music in them.”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-Oliver Wendell Holmes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46</TotalTime>
  <Words>51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Wingdings</vt:lpstr>
      <vt:lpstr>Calibri</vt:lpstr>
      <vt:lpstr>Glass Layers</vt:lpstr>
      <vt:lpstr>Course Summary Music Skills Assessment </vt:lpstr>
      <vt:lpstr>Course Summary </vt:lpstr>
      <vt:lpstr>  “Alas for those who never sing, but die with their music in them.”  -Oliver Wendell Holmes</vt:lpstr>
    </vt:vector>
  </TitlesOfParts>
  <Company>MSU-Billings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and Learning</dc:title>
  <dc:creator>sbarfield</dc:creator>
  <cp:lastModifiedBy>Susan Barfield</cp:lastModifiedBy>
  <cp:revision>11</cp:revision>
  <cp:lastPrinted>2012-12-06T14:50:12Z</cp:lastPrinted>
  <dcterms:created xsi:type="dcterms:W3CDTF">2007-02-28T16:50:41Z</dcterms:created>
  <dcterms:modified xsi:type="dcterms:W3CDTF">2012-12-06T14:55:55Z</dcterms:modified>
</cp:coreProperties>
</file>