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305" r:id="rId3"/>
    <p:sldId id="299" r:id="rId4"/>
    <p:sldId id="270" r:id="rId5"/>
    <p:sldId id="285" r:id="rId6"/>
    <p:sldId id="286" r:id="rId7"/>
    <p:sldId id="301" r:id="rId8"/>
    <p:sldId id="287" r:id="rId9"/>
    <p:sldId id="288" r:id="rId10"/>
    <p:sldId id="289" r:id="rId11"/>
    <p:sldId id="290" r:id="rId12"/>
    <p:sldId id="291" r:id="rId13"/>
    <p:sldId id="292" r:id="rId14"/>
    <p:sldId id="293" r:id="rId15"/>
    <p:sldId id="294" r:id="rId16"/>
    <p:sldId id="295" r:id="rId17"/>
    <p:sldId id="296" r:id="rId18"/>
    <p:sldId id="297" r:id="rId19"/>
    <p:sldId id="304" r:id="rId20"/>
    <p:sldId id="30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7" autoAdjust="0"/>
    <p:restoredTop sz="94660"/>
  </p:normalViewPr>
  <p:slideViewPr>
    <p:cSldViewPr snapToGrid="0">
      <p:cViewPr varScale="1">
        <p:scale>
          <a:sx n="91" d="100"/>
          <a:sy n="91" d="100"/>
        </p:scale>
        <p:origin x="5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14881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88762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907070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1647175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91F494-EE09-412F-95C9-DC4C556384FE}" type="datetimeFigureOut">
              <a:rPr lang="en-US" smtClean="0"/>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770785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53516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91F494-EE09-412F-95C9-DC4C556384FE}" type="datetimeFigureOut">
              <a:rPr lang="en-US" smtClean="0"/>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342002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91F494-EE09-412F-95C9-DC4C556384FE}" type="datetimeFigureOut">
              <a:rPr lang="en-US" smtClean="0"/>
              <a:t>5/5/2019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16853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1F494-EE09-412F-95C9-DC4C556384FE}" type="datetimeFigureOut">
              <a:rPr lang="en-US" smtClean="0"/>
              <a:t>5/5/2019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44730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248878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91F494-EE09-412F-95C9-DC4C556384FE}" type="datetimeFigureOut">
              <a:rPr lang="en-US" smtClean="0"/>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5D126-AF6D-40FF-BD84-395AA62D77DF}" type="slidenum">
              <a:rPr lang="en-US" smtClean="0"/>
              <a:t>‹#›</a:t>
            </a:fld>
            <a:endParaRPr lang="en-US"/>
          </a:p>
        </p:txBody>
      </p:sp>
    </p:spTree>
    <p:extLst>
      <p:ext uri="{BB962C8B-B14F-4D97-AF65-F5344CB8AC3E}">
        <p14:creationId xmlns:p14="http://schemas.microsoft.com/office/powerpoint/2010/main" val="4258285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1F494-EE09-412F-95C9-DC4C556384FE}" type="datetimeFigureOut">
              <a:rPr lang="en-US" smtClean="0"/>
              <a:t>5/5/2019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5D126-AF6D-40FF-BD84-395AA62D77DF}" type="slidenum">
              <a:rPr lang="en-US" smtClean="0"/>
              <a:t>‹#›</a:t>
            </a:fld>
            <a:endParaRPr lang="en-US"/>
          </a:p>
        </p:txBody>
      </p:sp>
    </p:spTree>
    <p:extLst>
      <p:ext uri="{BB962C8B-B14F-4D97-AF65-F5344CB8AC3E}">
        <p14:creationId xmlns:p14="http://schemas.microsoft.com/office/powerpoint/2010/main" val="117378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gif"/><Relationship Id="rId13" Type="http://schemas.openxmlformats.org/officeDocument/2006/relationships/image" Target="../media/image5.jpeg"/><Relationship Id="rId3" Type="http://schemas.microsoft.com/office/2007/relationships/media" Target="../media/media2.m4a"/><Relationship Id="rId7" Type="http://schemas.openxmlformats.org/officeDocument/2006/relationships/slideLayout" Target="../slideLayouts/slideLayout6.xml"/><Relationship Id="rId12"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3.jpeg"/><Relationship Id="rId5" Type="http://schemas.microsoft.com/office/2007/relationships/media" Target="../media/media3.m4a"/><Relationship Id="rId10" Type="http://schemas.openxmlformats.org/officeDocument/2006/relationships/hyperlink" Target="../Audacity%20clips/English%20MP3%20format/E%20ES%201.mp3" TargetMode="External"/><Relationship Id="rId4" Type="http://schemas.openxmlformats.org/officeDocument/2006/relationships/audio" Target="../media/media2.m4a"/><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2.jpeg"/><Relationship Id="rId3" Type="http://schemas.microsoft.com/office/2007/relationships/media" Target="../media/media23.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11" Type="http://schemas.openxmlformats.org/officeDocument/2006/relationships/image" Target="../media/image3.jpeg"/><Relationship Id="rId5" Type="http://schemas.microsoft.com/office/2007/relationships/media" Target="../media/media24.m4a"/><Relationship Id="rId10" Type="http://schemas.openxmlformats.org/officeDocument/2006/relationships/hyperlink" Target="../Audacity%20clips/English%20MP3%20format/E%20ES%201.mp3" TargetMode="External"/><Relationship Id="rId4" Type="http://schemas.openxmlformats.org/officeDocument/2006/relationships/audio" Target="../media/media23.m4a"/><Relationship Id="rId9" Type="http://schemas.openxmlformats.org/officeDocument/2006/relationships/image" Target="../media/image1.gif"/></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3.jpeg"/><Relationship Id="rId3" Type="http://schemas.microsoft.com/office/2007/relationships/media" Target="../media/media26.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audio" Target="../media/media27.m4a"/><Relationship Id="rId11" Type="http://schemas.openxmlformats.org/officeDocument/2006/relationships/image" Target="../media/image3.jpeg"/><Relationship Id="rId5" Type="http://schemas.microsoft.com/office/2007/relationships/media" Target="../media/media27.m4a"/><Relationship Id="rId10" Type="http://schemas.openxmlformats.org/officeDocument/2006/relationships/hyperlink" Target="../Audacity%20clips/English%20MP3%20format/E%20ES%201.mp3" TargetMode="External"/><Relationship Id="rId4" Type="http://schemas.openxmlformats.org/officeDocument/2006/relationships/audio" Target="../media/media26.m4a"/><Relationship Id="rId9" Type="http://schemas.openxmlformats.org/officeDocument/2006/relationships/image" Target="../media/image1.gif"/></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4.jpeg"/><Relationship Id="rId3" Type="http://schemas.microsoft.com/office/2007/relationships/media" Target="../media/media29.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audio" Target="../media/media30.m4a"/><Relationship Id="rId11" Type="http://schemas.openxmlformats.org/officeDocument/2006/relationships/image" Target="../media/image3.jpeg"/><Relationship Id="rId5" Type="http://schemas.microsoft.com/office/2007/relationships/media" Target="../media/media30.m4a"/><Relationship Id="rId10" Type="http://schemas.openxmlformats.org/officeDocument/2006/relationships/hyperlink" Target="../Audacity%20clips/English%20MP3%20format/E%20ES%201.mp3" TargetMode="External"/><Relationship Id="rId4" Type="http://schemas.openxmlformats.org/officeDocument/2006/relationships/audio" Target="../media/media29.m4a"/><Relationship Id="rId9" Type="http://schemas.openxmlformats.org/officeDocument/2006/relationships/image" Target="../media/image1.gif"/></Relationships>
</file>

<file path=ppt/slides/_rels/slide13.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5.jpeg"/><Relationship Id="rId3" Type="http://schemas.microsoft.com/office/2007/relationships/media" Target="../media/media32.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audio" Target="../media/media33.m4a"/><Relationship Id="rId11" Type="http://schemas.openxmlformats.org/officeDocument/2006/relationships/image" Target="../media/image3.jpeg"/><Relationship Id="rId5" Type="http://schemas.microsoft.com/office/2007/relationships/media" Target="../media/media33.m4a"/><Relationship Id="rId10" Type="http://schemas.openxmlformats.org/officeDocument/2006/relationships/hyperlink" Target="../Audacity%20clips/English%20MP3%20format/E%20ES%201.mp3" TargetMode="External"/><Relationship Id="rId4" Type="http://schemas.openxmlformats.org/officeDocument/2006/relationships/audio" Target="../media/media32.m4a"/><Relationship Id="rId9" Type="http://schemas.openxmlformats.org/officeDocument/2006/relationships/image" Target="../media/image1.gif"/></Relationships>
</file>

<file path=ppt/slides/_rels/slide14.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6.jpeg"/><Relationship Id="rId3" Type="http://schemas.microsoft.com/office/2007/relationships/media" Target="../media/media35.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audio" Target="../media/media36.m4a"/><Relationship Id="rId11" Type="http://schemas.openxmlformats.org/officeDocument/2006/relationships/image" Target="../media/image3.jpeg"/><Relationship Id="rId5" Type="http://schemas.microsoft.com/office/2007/relationships/media" Target="../media/media36.m4a"/><Relationship Id="rId10" Type="http://schemas.openxmlformats.org/officeDocument/2006/relationships/hyperlink" Target="../Audacity%20clips/English%20MP3%20format/E%20ES%201.mp3" TargetMode="External"/><Relationship Id="rId4" Type="http://schemas.openxmlformats.org/officeDocument/2006/relationships/audio" Target="../media/media35.m4a"/><Relationship Id="rId9" Type="http://schemas.openxmlformats.org/officeDocument/2006/relationships/image" Target="../media/image1.gif"/></Relationships>
</file>

<file path=ppt/slides/_rels/slide15.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7.jpeg"/><Relationship Id="rId3" Type="http://schemas.microsoft.com/office/2007/relationships/media" Target="../media/media38.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audio" Target="../media/media39.m4a"/><Relationship Id="rId11" Type="http://schemas.openxmlformats.org/officeDocument/2006/relationships/image" Target="../media/image3.jpeg"/><Relationship Id="rId5" Type="http://schemas.microsoft.com/office/2007/relationships/media" Target="../media/media39.m4a"/><Relationship Id="rId10" Type="http://schemas.openxmlformats.org/officeDocument/2006/relationships/hyperlink" Target="../Audacity%20clips/English%20MP3%20format/E%20ES%201.mp3" TargetMode="External"/><Relationship Id="rId4" Type="http://schemas.openxmlformats.org/officeDocument/2006/relationships/audio" Target="../media/media38.m4a"/><Relationship Id="rId9" Type="http://schemas.openxmlformats.org/officeDocument/2006/relationships/image" Target="../media/image1.gif"/></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8.tiff"/><Relationship Id="rId3" Type="http://schemas.microsoft.com/office/2007/relationships/media" Target="../media/media41.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audio" Target="../media/media42.m4a"/><Relationship Id="rId11" Type="http://schemas.openxmlformats.org/officeDocument/2006/relationships/image" Target="../media/image3.jpeg"/><Relationship Id="rId5" Type="http://schemas.microsoft.com/office/2007/relationships/media" Target="../media/media42.m4a"/><Relationship Id="rId10" Type="http://schemas.openxmlformats.org/officeDocument/2006/relationships/hyperlink" Target="../Audacity%20clips/English%20MP3%20format/E%20ES%201.mp3" TargetMode="External"/><Relationship Id="rId4" Type="http://schemas.openxmlformats.org/officeDocument/2006/relationships/audio" Target="../media/media41.m4a"/><Relationship Id="rId9" Type="http://schemas.openxmlformats.org/officeDocument/2006/relationships/image" Target="../media/image1.gif"/></Relationships>
</file>

<file path=ppt/slides/_rels/slide17.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9.jpeg"/><Relationship Id="rId3" Type="http://schemas.microsoft.com/office/2007/relationships/media" Target="../media/media44.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audio" Target="../media/media45.m4a"/><Relationship Id="rId11" Type="http://schemas.openxmlformats.org/officeDocument/2006/relationships/image" Target="../media/image3.jpeg"/><Relationship Id="rId5" Type="http://schemas.microsoft.com/office/2007/relationships/media" Target="../media/media45.m4a"/><Relationship Id="rId10" Type="http://schemas.openxmlformats.org/officeDocument/2006/relationships/hyperlink" Target="../Audacity%20clips/English%20MP3%20format/E%20ES%201.mp3" TargetMode="External"/><Relationship Id="rId4" Type="http://schemas.openxmlformats.org/officeDocument/2006/relationships/audio" Target="../media/media44.m4a"/><Relationship Id="rId9" Type="http://schemas.openxmlformats.org/officeDocument/2006/relationships/image" Target="../media/image1.gif"/></Relationships>
</file>

<file path=ppt/slides/_rels/slide18.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20.jpeg"/><Relationship Id="rId3" Type="http://schemas.microsoft.com/office/2007/relationships/media" Target="../media/media47.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audio" Target="../media/media48.m4a"/><Relationship Id="rId11" Type="http://schemas.openxmlformats.org/officeDocument/2006/relationships/image" Target="../media/image3.jpeg"/><Relationship Id="rId5" Type="http://schemas.microsoft.com/office/2007/relationships/media" Target="../media/media48.m4a"/><Relationship Id="rId10" Type="http://schemas.openxmlformats.org/officeDocument/2006/relationships/hyperlink" Target="../Audacity%20clips/English%20MP3%20format/E%20ES%201.mp3" TargetMode="External"/><Relationship Id="rId4" Type="http://schemas.openxmlformats.org/officeDocument/2006/relationships/audio" Target="../media/media47.m4a"/><Relationship Id="rId9" Type="http://schemas.openxmlformats.org/officeDocument/2006/relationships/image" Target="../media/image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6.jpeg"/><Relationship Id="rId3" Type="http://schemas.microsoft.com/office/2007/relationships/media" Target="../media/media5.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audio" Target="../media/media6.m4a"/><Relationship Id="rId11" Type="http://schemas.openxmlformats.org/officeDocument/2006/relationships/image" Target="../media/image1.gif"/><Relationship Id="rId5" Type="http://schemas.microsoft.com/office/2007/relationships/media" Target="../media/media6.m4a"/><Relationship Id="rId10" Type="http://schemas.openxmlformats.org/officeDocument/2006/relationships/image" Target="../media/image3.jpeg"/><Relationship Id="rId4" Type="http://schemas.openxmlformats.org/officeDocument/2006/relationships/audio" Target="../media/media5.m4a"/><Relationship Id="rId9" Type="http://schemas.openxmlformats.org/officeDocument/2006/relationships/hyperlink" Target="../Audacity%20clips/English%20MP3%20format/E%20ES%201.mp3"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7.png"/><Relationship Id="rId3" Type="http://schemas.microsoft.com/office/2007/relationships/media" Target="../media/media8.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9.m4a"/><Relationship Id="rId11" Type="http://schemas.openxmlformats.org/officeDocument/2006/relationships/image" Target="../media/image3.jpeg"/><Relationship Id="rId5" Type="http://schemas.microsoft.com/office/2007/relationships/media" Target="../media/media9.m4a"/><Relationship Id="rId10" Type="http://schemas.openxmlformats.org/officeDocument/2006/relationships/hyperlink" Target="../Audacity%20clips/English%20MP3%20format/E%20ES%201.mp3" TargetMode="External"/><Relationship Id="rId4" Type="http://schemas.openxmlformats.org/officeDocument/2006/relationships/audio" Target="../media/media8.m4a"/><Relationship Id="rId9" Type="http://schemas.openxmlformats.org/officeDocument/2006/relationships/image" Target="../media/image1.gif"/></Relationships>
</file>

<file path=ppt/slides/_rels/slide6.xml.rels><?xml version="1.0" encoding="UTF-8" standalone="yes"?>
<Relationships xmlns="http://schemas.openxmlformats.org/package/2006/relationships"><Relationship Id="rId8" Type="http://schemas.openxmlformats.org/officeDocument/2006/relationships/hyperlink" Target="../Audacity%20clips/English%20MP3%20format/E%20ES%201.mp3" TargetMode="External"/><Relationship Id="rId13" Type="http://schemas.openxmlformats.org/officeDocument/2006/relationships/image" Target="../media/image2.png"/><Relationship Id="rId3" Type="http://schemas.microsoft.com/office/2007/relationships/media" Target="../media/media11.m4a"/><Relationship Id="rId7" Type="http://schemas.openxmlformats.org/officeDocument/2006/relationships/slideLayout" Target="../slideLayouts/slideLayout7.xml"/><Relationship Id="rId12" Type="http://schemas.openxmlformats.org/officeDocument/2006/relationships/image" Target="../media/image8.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audio" Target="../media/media12.m4a"/><Relationship Id="rId11" Type="http://schemas.openxmlformats.org/officeDocument/2006/relationships/image" Target="../media/image1.gif"/><Relationship Id="rId5" Type="http://schemas.microsoft.com/office/2007/relationships/media" Target="../media/media12.m4a"/><Relationship Id="rId10" Type="http://schemas.openxmlformats.org/officeDocument/2006/relationships/image" Target="../media/image4.jpeg"/><Relationship Id="rId4" Type="http://schemas.openxmlformats.org/officeDocument/2006/relationships/audio" Target="../media/media11.m4a"/><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hyperlink" Target="../Audacity%20clips/English%20MP3%20format/E%20ES%201.mp3" TargetMode="External"/><Relationship Id="rId13" Type="http://schemas.openxmlformats.org/officeDocument/2006/relationships/image" Target="../media/image2.png"/><Relationship Id="rId3" Type="http://schemas.microsoft.com/office/2007/relationships/media" Target="../media/media14.m4a"/><Relationship Id="rId7" Type="http://schemas.openxmlformats.org/officeDocument/2006/relationships/slideLayout" Target="../slideLayouts/slideLayout7.xml"/><Relationship Id="rId12" Type="http://schemas.openxmlformats.org/officeDocument/2006/relationships/image" Target="../media/image9.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4a"/><Relationship Id="rId11" Type="http://schemas.openxmlformats.org/officeDocument/2006/relationships/image" Target="../media/image1.gif"/><Relationship Id="rId5" Type="http://schemas.microsoft.com/office/2007/relationships/media" Target="../media/media15.m4a"/><Relationship Id="rId10" Type="http://schemas.openxmlformats.org/officeDocument/2006/relationships/image" Target="../media/image4.jpeg"/><Relationship Id="rId4" Type="http://schemas.openxmlformats.org/officeDocument/2006/relationships/audio" Target="../media/media14.m4a"/><Relationship Id="rId9"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0.png"/><Relationship Id="rId3" Type="http://schemas.microsoft.com/office/2007/relationships/media" Target="../media/media17.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audio" Target="../media/media18.m4a"/><Relationship Id="rId11" Type="http://schemas.openxmlformats.org/officeDocument/2006/relationships/image" Target="../media/image3.jpeg"/><Relationship Id="rId5" Type="http://schemas.microsoft.com/office/2007/relationships/media" Target="../media/media18.m4a"/><Relationship Id="rId10" Type="http://schemas.openxmlformats.org/officeDocument/2006/relationships/hyperlink" Target="../Audacity%20clips/English%20MP3%20format/E%20ES%201.mp3" TargetMode="External"/><Relationship Id="rId4" Type="http://schemas.openxmlformats.org/officeDocument/2006/relationships/audio" Target="../media/media17.m4a"/><Relationship Id="rId9" Type="http://schemas.openxmlformats.org/officeDocument/2006/relationships/image" Target="../media/image1.gif"/></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1.jpeg"/><Relationship Id="rId3" Type="http://schemas.microsoft.com/office/2007/relationships/media" Target="../media/media20.m4a"/><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audio" Target="../media/media21.m4a"/><Relationship Id="rId11" Type="http://schemas.openxmlformats.org/officeDocument/2006/relationships/image" Target="../media/image3.jpeg"/><Relationship Id="rId5" Type="http://schemas.microsoft.com/office/2007/relationships/media" Target="../media/media21.m4a"/><Relationship Id="rId10" Type="http://schemas.openxmlformats.org/officeDocument/2006/relationships/hyperlink" Target="../Audacity%20clips/English%20MP3%20format/E%20ES%201.mp3" TargetMode="External"/><Relationship Id="rId4" Type="http://schemas.openxmlformats.org/officeDocument/2006/relationships/audio" Target="../media/media20.m4a"/><Relationship Id="rId9"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media.worldflags101.com/i/flags/lithuania.g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74373" y="5625914"/>
            <a:ext cx="417195" cy="208280"/>
          </a:xfrm>
          <a:prstGeom prst="rect">
            <a:avLst/>
          </a:prstGeom>
          <a:noFill/>
          <a:ln>
            <a:noFill/>
          </a:ln>
        </p:spPr>
      </p:pic>
      <p:sp>
        <p:nvSpPr>
          <p:cNvPr id="2" name="Title 1"/>
          <p:cNvSpPr>
            <a:spLocks noGrp="1"/>
          </p:cNvSpPr>
          <p:nvPr>
            <p:ph type="title"/>
          </p:nvPr>
        </p:nvSpPr>
        <p:spPr>
          <a:xfrm>
            <a:off x="798712" y="2320050"/>
            <a:ext cx="10515600" cy="1325563"/>
          </a:xfrm>
        </p:spPr>
        <p:txBody>
          <a:bodyPr>
            <a:normAutofit fontScale="90000"/>
          </a:bodyPr>
          <a:lstStyle/>
          <a:p>
            <a:pPr algn="ctr"/>
            <a:r>
              <a:rPr lang="en-US" sz="6700" b="1" dirty="0" smtClean="0"/>
              <a:t/>
            </a:r>
            <a:br>
              <a:rPr lang="en-US" sz="6700" b="1" dirty="0" smtClean="0"/>
            </a:br>
            <a:r>
              <a:rPr lang="en-US" sz="4900" b="1" dirty="0" err="1">
                <a:latin typeface="+mn-lt"/>
              </a:rPr>
              <a:t>Barvalo</a:t>
            </a:r>
            <a:r>
              <a:rPr lang="en-US" b="1" dirty="0">
                <a:latin typeface="+mn-lt"/>
              </a:rPr>
              <a:t> </a:t>
            </a:r>
            <a:r>
              <a:rPr lang="lt-LT" b="1" dirty="0">
                <a:latin typeface="+mn-lt"/>
              </a:rPr>
              <a:t>ir vilkas</a:t>
            </a:r>
            <a:r>
              <a:rPr lang="en-US" sz="7200" dirty="0"/>
              <a:t/>
            </a:r>
            <a:br>
              <a:rPr lang="en-US" sz="7200" dirty="0"/>
            </a:br>
            <a:r>
              <a:rPr lang="en-US" sz="2800" dirty="0" smtClean="0"/>
              <a:t>A</a:t>
            </a:r>
            <a:r>
              <a:rPr lang="lt-LT" sz="3100" dirty="0" smtClean="0"/>
              <a:t>daptuota romų liaudies pasaka</a:t>
            </a:r>
            <a:r>
              <a:rPr lang="en-US" dirty="0" smtClean="0"/>
              <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1200" dirty="0" smtClean="0"/>
              <a:t> </a:t>
            </a:r>
            <a:r>
              <a:rPr lang="en-US" dirty="0"/>
              <a:t/>
            </a:r>
            <a:br>
              <a:rPr lang="en-US" dirty="0"/>
            </a:br>
            <a:r>
              <a:rPr lang="en-US" dirty="0" smtClean="0"/>
              <a:t/>
            </a:r>
            <a:br>
              <a:rPr lang="en-US" dirty="0" smtClean="0"/>
            </a:br>
            <a:r>
              <a:rPr lang="en-US" sz="2700" dirty="0" err="1" smtClean="0"/>
              <a:t>Romanes</a:t>
            </a:r>
            <a:r>
              <a:rPr lang="en-US" sz="2700" dirty="0" smtClean="0"/>
              <a:t> - Vida </a:t>
            </a:r>
            <a:r>
              <a:rPr lang="en-US" sz="2700" dirty="0" err="1" smtClean="0"/>
              <a:t>Beinortien</a:t>
            </a:r>
            <a:r>
              <a:rPr lang="lt-LT" sz="2700" dirty="0" smtClean="0"/>
              <a:t>ė</a:t>
            </a:r>
            <a:r>
              <a:rPr lang="en-US" sz="2700" dirty="0" smtClean="0"/>
              <a:t> </a:t>
            </a:r>
            <a:br>
              <a:rPr lang="en-US" sz="2700" dirty="0" smtClean="0"/>
            </a:br>
            <a:r>
              <a:rPr lang="en-US" sz="2700" dirty="0" smtClean="0"/>
              <a:t>L</a:t>
            </a:r>
            <a:r>
              <a:rPr lang="lt-LT" sz="2700" dirty="0" smtClean="0"/>
              <a:t>ietuvių kalba</a:t>
            </a:r>
            <a:r>
              <a:rPr lang="en-US" sz="2700" dirty="0" smtClean="0"/>
              <a:t> - Aušra </a:t>
            </a:r>
            <a:r>
              <a:rPr lang="en-US" sz="2700" dirty="0" err="1" smtClean="0"/>
              <a:t>Simoniukštyt</a:t>
            </a:r>
            <a:r>
              <a:rPr lang="lt-LT" sz="2700" dirty="0" smtClean="0"/>
              <a:t>ė</a:t>
            </a:r>
            <a:r>
              <a:rPr lang="en-US" sz="2700" dirty="0" smtClean="0"/>
              <a:t/>
            </a:r>
            <a:br>
              <a:rPr lang="en-US" sz="2700" dirty="0" smtClean="0"/>
            </a:br>
            <a:r>
              <a:rPr lang="en-US" sz="2700" dirty="0" smtClean="0"/>
              <a:t>English - Susan Barfield</a:t>
            </a:r>
            <a:r>
              <a:rPr lang="en-US" sz="1800" dirty="0" smtClean="0"/>
              <a:t/>
            </a:r>
            <a:br>
              <a:rPr lang="en-US" sz="1800" dirty="0" smtClean="0"/>
            </a:br>
            <a:r>
              <a:rPr lang="en-US" sz="1800" dirty="0" smtClean="0"/>
              <a:t/>
            </a:r>
            <a:br>
              <a:rPr lang="en-US" sz="1800" dirty="0" smtClean="0"/>
            </a:br>
            <a:r>
              <a:rPr lang="lt-LT" sz="2000" dirty="0" smtClean="0"/>
              <a:t>Iliustruota </a:t>
            </a:r>
            <a:r>
              <a:rPr lang="lt-LT" sz="2000" dirty="0"/>
              <a:t>romų vaikų ir jų draugų </a:t>
            </a:r>
            <a:r>
              <a:rPr lang="lt-LT" sz="2000" dirty="0" smtClean="0"/>
              <a:t>piešiniais</a:t>
            </a:r>
            <a:r>
              <a:rPr lang="en-US" sz="2000" dirty="0" smtClean="0"/>
              <a:t/>
            </a:r>
            <a:br>
              <a:rPr lang="en-US" sz="2000" dirty="0" smtClean="0"/>
            </a:br>
            <a:r>
              <a:rPr lang="en-US" sz="2000" dirty="0" err="1" smtClean="0"/>
              <a:t>Iliustracyji</a:t>
            </a:r>
            <a:r>
              <a:rPr lang="en-US" sz="2000" dirty="0" smtClean="0"/>
              <a:t> </a:t>
            </a:r>
            <a:r>
              <a:rPr lang="en-US" sz="2000" dirty="0" err="1" smtClean="0"/>
              <a:t>risyndle</a:t>
            </a:r>
            <a:r>
              <a:rPr lang="en-US" sz="2000" dirty="0" smtClean="0"/>
              <a:t> </a:t>
            </a:r>
            <a:r>
              <a:rPr lang="en-US" sz="2000" dirty="0" err="1" smtClean="0"/>
              <a:t>romane</a:t>
            </a:r>
            <a:r>
              <a:rPr lang="en-US" sz="2000" dirty="0" smtClean="0"/>
              <a:t> </a:t>
            </a:r>
            <a:r>
              <a:rPr lang="en-US" sz="2000" dirty="0" err="1" smtClean="0"/>
              <a:t>chavore</a:t>
            </a:r>
            <a:r>
              <a:rPr lang="en-US" sz="2000" dirty="0" smtClean="0"/>
              <a:t> </a:t>
            </a:r>
            <a:r>
              <a:rPr lang="en-US" sz="2000" dirty="0" err="1" smtClean="0"/>
              <a:t>i</a:t>
            </a:r>
            <a:r>
              <a:rPr lang="en-US" sz="2000" dirty="0" smtClean="0"/>
              <a:t> </a:t>
            </a:r>
            <a:r>
              <a:rPr lang="en-US" sz="2000" dirty="0" err="1" smtClean="0"/>
              <a:t>len</a:t>
            </a:r>
            <a:r>
              <a:rPr lang="en-US" sz="2000" dirty="0" smtClean="0"/>
              <a:t> </a:t>
            </a:r>
            <a:r>
              <a:rPr lang="en-US" sz="2000" dirty="0" err="1" smtClean="0"/>
              <a:t>gire</a:t>
            </a:r>
            <a:r>
              <a:rPr lang="en-US" sz="2000" dirty="0" smtClean="0"/>
              <a:t> </a:t>
            </a:r>
            <a:r>
              <a:rPr lang="en-US" sz="2000" dirty="0" err="1" smtClean="0"/>
              <a:t>drugi</a:t>
            </a:r>
            <a:r>
              <a:rPr lang="en-US" sz="2000" dirty="0" smtClean="0"/>
              <a:t>   </a:t>
            </a:r>
            <a:r>
              <a:rPr lang="en-US" sz="2700" dirty="0" smtClean="0"/>
              <a:t/>
            </a:r>
            <a:br>
              <a:rPr lang="en-US" sz="2700" dirty="0" smtClean="0"/>
            </a:br>
            <a:r>
              <a:rPr lang="en-US" sz="2000" dirty="0" smtClean="0"/>
              <a:t>Illustrations by Roma Children</a:t>
            </a:r>
            <a:r>
              <a:rPr lang="lt-LT" sz="2000" dirty="0" smtClean="0"/>
              <a:t> </a:t>
            </a:r>
            <a:r>
              <a:rPr lang="lt-LT" sz="2000" dirty="0" err="1" smtClean="0"/>
              <a:t>and</a:t>
            </a:r>
            <a:r>
              <a:rPr lang="lt-LT" sz="2000" dirty="0" smtClean="0"/>
              <a:t> </a:t>
            </a:r>
            <a:r>
              <a:rPr lang="lt-LT" sz="2000" dirty="0" err="1" smtClean="0"/>
              <a:t>Their</a:t>
            </a:r>
            <a:r>
              <a:rPr lang="lt-LT" sz="2000" dirty="0" smtClean="0"/>
              <a:t> </a:t>
            </a:r>
            <a:r>
              <a:rPr lang="lt-LT" sz="2000" dirty="0" err="1" smtClean="0"/>
              <a:t>Friends</a:t>
            </a:r>
            <a:endParaRPr lang="en-US" dirty="0"/>
          </a:p>
        </p:txBody>
      </p:sp>
      <p:sp>
        <p:nvSpPr>
          <p:cNvPr id="3" name="TextBox 2"/>
          <p:cNvSpPr txBox="1"/>
          <p:nvPr/>
        </p:nvSpPr>
        <p:spPr>
          <a:xfrm>
            <a:off x="9646509" y="4407244"/>
            <a:ext cx="2290118" cy="1800493"/>
          </a:xfrm>
          <a:prstGeom prst="rect">
            <a:avLst/>
          </a:prstGeom>
          <a:noFill/>
        </p:spPr>
        <p:txBody>
          <a:bodyPr wrap="square" rtlCol="0">
            <a:spAutoFit/>
          </a:bodyPr>
          <a:lstStyle/>
          <a:p>
            <a:endParaRPr lang="en-US" sz="1850" dirty="0"/>
          </a:p>
          <a:p>
            <a:r>
              <a:rPr lang="en-US" sz="1850" dirty="0" smtClean="0"/>
              <a:t>Vida </a:t>
            </a:r>
            <a:r>
              <a:rPr lang="en-US" sz="1850" dirty="0" err="1" smtClean="0"/>
              <a:t>Beinortien</a:t>
            </a:r>
            <a:r>
              <a:rPr lang="lt-LT" sz="1850" dirty="0" smtClean="0"/>
              <a:t>ė</a:t>
            </a:r>
            <a:endParaRPr lang="en-US" sz="1850" dirty="0"/>
          </a:p>
          <a:p>
            <a:r>
              <a:rPr lang="en-US" sz="1850" dirty="0"/>
              <a:t> </a:t>
            </a:r>
          </a:p>
          <a:p>
            <a:r>
              <a:rPr lang="en-US" sz="1850" dirty="0" err="1" smtClean="0"/>
              <a:t>Vaiva</a:t>
            </a:r>
            <a:r>
              <a:rPr lang="en-US" sz="1850" dirty="0" smtClean="0"/>
              <a:t> </a:t>
            </a:r>
            <a:r>
              <a:rPr lang="en-US" sz="1850" dirty="0" err="1" smtClean="0"/>
              <a:t>Ju</a:t>
            </a:r>
            <a:r>
              <a:rPr lang="lt-LT" sz="1850" dirty="0" err="1" smtClean="0"/>
              <a:t>škienė</a:t>
            </a:r>
            <a:endParaRPr lang="en-US" sz="1850" dirty="0" smtClean="0"/>
          </a:p>
          <a:p>
            <a:endParaRPr lang="en-US" sz="1850" dirty="0"/>
          </a:p>
          <a:p>
            <a:r>
              <a:rPr lang="en-US" sz="1850" dirty="0" smtClean="0"/>
              <a:t>Susan </a:t>
            </a:r>
            <a:r>
              <a:rPr lang="en-US" sz="1850" dirty="0"/>
              <a:t>Barfield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79997" y="5653524"/>
            <a:ext cx="205946" cy="205946"/>
          </a:xfrm>
          <a:prstGeom prst="rect">
            <a:avLst/>
          </a:prstGeom>
        </p:spPr>
      </p:pic>
      <p:pic>
        <p:nvPicPr>
          <p:cNvPr id="5" name="Picture 4">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54915" y="5013022"/>
            <a:ext cx="436653" cy="294468"/>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74373" y="6180228"/>
            <a:ext cx="390121" cy="205327"/>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478229" y="6180228"/>
            <a:ext cx="286265" cy="286265"/>
          </a:xfrm>
          <a:prstGeom prst="rect">
            <a:avLst/>
          </a:prstGeom>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28400" b="22154"/>
          <a:stretch/>
        </p:blipFill>
        <p:spPr>
          <a:xfrm rot="5400000">
            <a:off x="4849147" y="736540"/>
            <a:ext cx="2667090" cy="4114800"/>
          </a:xfrm>
          <a:prstGeom prst="rect">
            <a:avLst/>
          </a:prstGeom>
        </p:spPr>
      </p:pic>
      <p:pic>
        <p:nvPicPr>
          <p:cNvPr id="11"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374373" y="5004531"/>
            <a:ext cx="317863" cy="317863"/>
          </a:xfrm>
          <a:prstGeom prst="rect">
            <a:avLst/>
          </a:prstGeom>
        </p:spPr>
      </p:pic>
      <p:sp>
        <p:nvSpPr>
          <p:cNvPr id="9" name="TextBox 8"/>
          <p:cNvSpPr txBox="1"/>
          <p:nvPr/>
        </p:nvSpPr>
        <p:spPr>
          <a:xfrm rot="19129746">
            <a:off x="-40722" y="2436136"/>
            <a:ext cx="4214648" cy="923330"/>
          </a:xfrm>
          <a:prstGeom prst="rect">
            <a:avLst/>
          </a:prstGeom>
          <a:noFill/>
        </p:spPr>
        <p:txBody>
          <a:bodyPr wrap="square" rtlCol="0">
            <a:spAutoFit/>
          </a:bodyPr>
          <a:lstStyle/>
          <a:p>
            <a:pPr algn="ctr"/>
            <a:r>
              <a:rPr lang="en-US" sz="3600" b="1" dirty="0" err="1"/>
              <a:t>Barvalo</a:t>
            </a:r>
            <a:r>
              <a:rPr lang="en-US" sz="3600" b="1" dirty="0"/>
              <a:t> and the Wolf</a:t>
            </a:r>
            <a:r>
              <a:rPr lang="en-US" dirty="0"/>
              <a:t/>
            </a:r>
            <a:br>
              <a:rPr lang="en-US" dirty="0"/>
            </a:br>
            <a:r>
              <a:rPr lang="en-US" dirty="0"/>
              <a:t>An Adapted Roma Folktale</a:t>
            </a:r>
          </a:p>
        </p:txBody>
      </p:sp>
      <p:sp>
        <p:nvSpPr>
          <p:cNvPr id="12" name="TextBox 11"/>
          <p:cNvSpPr txBox="1"/>
          <p:nvPr/>
        </p:nvSpPr>
        <p:spPr>
          <a:xfrm rot="2465263">
            <a:off x="8192965" y="2131720"/>
            <a:ext cx="4214648" cy="923330"/>
          </a:xfrm>
          <a:prstGeom prst="rect">
            <a:avLst/>
          </a:prstGeom>
          <a:noFill/>
        </p:spPr>
        <p:txBody>
          <a:bodyPr wrap="square" rtlCol="0">
            <a:spAutoFit/>
          </a:bodyPr>
          <a:lstStyle/>
          <a:p>
            <a:pPr algn="ctr"/>
            <a:r>
              <a:rPr lang="en-US" sz="3600" b="1" dirty="0" err="1"/>
              <a:t>Barvalo</a:t>
            </a:r>
            <a:r>
              <a:rPr lang="en-US" sz="3600" b="1" dirty="0"/>
              <a:t> </a:t>
            </a:r>
            <a:r>
              <a:rPr lang="en-US" sz="3600" b="1" dirty="0" smtClean="0"/>
              <a:t>I </a:t>
            </a:r>
            <a:r>
              <a:rPr lang="en-US" sz="3600" b="1" dirty="0" err="1" smtClean="0"/>
              <a:t>ruv</a:t>
            </a:r>
            <a:r>
              <a:rPr lang="en-US" dirty="0"/>
              <a:t/>
            </a:r>
            <a:br>
              <a:rPr lang="en-US" dirty="0"/>
            </a:br>
            <a:r>
              <a:rPr lang="en-US" dirty="0" err="1" smtClean="0"/>
              <a:t>Pšekerdy</a:t>
            </a:r>
            <a:r>
              <a:rPr lang="en-US" dirty="0" smtClean="0"/>
              <a:t> </a:t>
            </a:r>
            <a:r>
              <a:rPr lang="en-US" dirty="0" err="1" smtClean="0"/>
              <a:t>romany</a:t>
            </a:r>
            <a:r>
              <a:rPr lang="en-US" dirty="0" smtClean="0"/>
              <a:t> </a:t>
            </a:r>
            <a:r>
              <a:rPr lang="en-US" dirty="0" err="1"/>
              <a:t>p</a:t>
            </a:r>
            <a:r>
              <a:rPr lang="en-US" dirty="0" err="1" smtClean="0"/>
              <a:t>aramis</a:t>
            </a:r>
            <a:endParaRPr lang="en-US" dirty="0"/>
          </a:p>
        </p:txBody>
      </p:sp>
      <p:sp>
        <p:nvSpPr>
          <p:cNvPr id="13" name="Rectangle 12"/>
          <p:cNvSpPr/>
          <p:nvPr/>
        </p:nvSpPr>
        <p:spPr>
          <a:xfrm>
            <a:off x="5140419" y="4099467"/>
            <a:ext cx="2084545" cy="307777"/>
          </a:xfrm>
          <a:prstGeom prst="rect">
            <a:avLst/>
          </a:prstGeom>
        </p:spPr>
        <p:txBody>
          <a:bodyPr wrap="none">
            <a:spAutoFit/>
          </a:bodyPr>
          <a:lstStyle/>
          <a:p>
            <a:r>
              <a:rPr lang="en-US" sz="1400" dirty="0" err="1"/>
              <a:t>Laurynas</a:t>
            </a:r>
            <a:r>
              <a:rPr lang="en-US" sz="1400" dirty="0"/>
              <a:t> </a:t>
            </a:r>
            <a:r>
              <a:rPr lang="en-US" sz="1400" dirty="0" err="1"/>
              <a:t>Ustinovas</a:t>
            </a:r>
            <a:r>
              <a:rPr lang="en-US" sz="1400" dirty="0"/>
              <a:t>, 11 m.</a:t>
            </a:r>
          </a:p>
        </p:txBody>
      </p:sp>
    </p:spTree>
    <p:extLst>
      <p:ext uri="{BB962C8B-B14F-4D97-AF65-F5344CB8AC3E}">
        <p14:creationId xmlns:p14="http://schemas.microsoft.com/office/powerpoint/2010/main" val="4117235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05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01"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1035695" y="683172"/>
            <a:ext cx="6441989" cy="1862048"/>
          </a:xfrm>
          <a:prstGeom prst="rect">
            <a:avLst/>
          </a:prstGeom>
        </p:spPr>
        <p:txBody>
          <a:bodyPr wrap="square">
            <a:spAutoFit/>
          </a:bodyPr>
          <a:lstStyle/>
          <a:p>
            <a:pPr algn="just"/>
            <a:r>
              <a:rPr lang="en-US" sz="2300" dirty="0" err="1"/>
              <a:t>Astarožnēs</a:t>
            </a:r>
            <a:r>
              <a:rPr lang="en-US" sz="2300" dirty="0"/>
              <a:t> </a:t>
            </a:r>
            <a:r>
              <a:rPr lang="en-US" sz="2300" dirty="0" smtClean="0"/>
              <a:t>Ba</a:t>
            </a:r>
            <a:r>
              <a:rPr lang="lt-LT" sz="2300" dirty="0" err="1" smtClean="0"/>
              <a:t>rvalo</a:t>
            </a:r>
            <a:r>
              <a:rPr lang="en-US" sz="2300" dirty="0" smtClean="0"/>
              <a:t> </a:t>
            </a:r>
            <a:r>
              <a:rPr lang="en-US" sz="2300" dirty="0" err="1"/>
              <a:t>podgija</a:t>
            </a:r>
            <a:r>
              <a:rPr lang="en-US" sz="2300" dirty="0"/>
              <a:t> </a:t>
            </a:r>
            <a:r>
              <a:rPr lang="en-US" sz="2300" dirty="0" err="1"/>
              <a:t>kē</a:t>
            </a:r>
            <a:r>
              <a:rPr lang="en-US" sz="2300" dirty="0"/>
              <a:t> </a:t>
            </a:r>
            <a:r>
              <a:rPr lang="en-US" sz="2300" dirty="0" err="1"/>
              <a:t>ruvēstē</a:t>
            </a:r>
            <a:r>
              <a:rPr lang="en-US" sz="2300" dirty="0"/>
              <a:t> </a:t>
            </a:r>
            <a:r>
              <a:rPr lang="en-US" sz="2300" dirty="0" err="1"/>
              <a:t>i</a:t>
            </a:r>
            <a:r>
              <a:rPr lang="en-US" sz="2300" dirty="0"/>
              <a:t> </a:t>
            </a:r>
            <a:r>
              <a:rPr lang="en-US" sz="2300" dirty="0" err="1"/>
              <a:t>podykhja</a:t>
            </a:r>
            <a:r>
              <a:rPr lang="en-US" sz="2300" dirty="0"/>
              <a:t> </a:t>
            </a:r>
            <a:r>
              <a:rPr lang="en-US" sz="2300" dirty="0" err="1"/>
              <a:t>lēske</a:t>
            </a:r>
            <a:r>
              <a:rPr lang="en-US" sz="2300" dirty="0"/>
              <a:t> </a:t>
            </a:r>
            <a:r>
              <a:rPr lang="en-US" sz="2300" dirty="0" err="1"/>
              <a:t>dē</a:t>
            </a:r>
            <a:r>
              <a:rPr lang="en-US" sz="2300" dirty="0"/>
              <a:t> </a:t>
            </a:r>
            <a:r>
              <a:rPr lang="en-US" sz="2300" dirty="0" err="1"/>
              <a:t>jakha</a:t>
            </a:r>
            <a:r>
              <a:rPr lang="en-US" sz="2300" dirty="0"/>
              <a:t>. „</a:t>
            </a:r>
            <a:r>
              <a:rPr lang="en-US" sz="2300" dirty="0" err="1"/>
              <a:t>Amē</a:t>
            </a:r>
            <a:r>
              <a:rPr lang="en-US" sz="2300" dirty="0"/>
              <a:t> </a:t>
            </a:r>
            <a:r>
              <a:rPr lang="en-US" sz="2300" dirty="0" err="1"/>
              <a:t>sam</a:t>
            </a:r>
            <a:r>
              <a:rPr lang="en-US" sz="2300" dirty="0"/>
              <a:t> </a:t>
            </a:r>
            <a:r>
              <a:rPr lang="en-US" sz="2300" dirty="0" err="1"/>
              <a:t>pachožē</a:t>
            </a:r>
            <a:r>
              <a:rPr lang="en-US" sz="2300" dirty="0"/>
              <a:t>, </a:t>
            </a:r>
            <a:r>
              <a:rPr lang="en-US" sz="2300" dirty="0" err="1"/>
              <a:t>mē</a:t>
            </a:r>
            <a:r>
              <a:rPr lang="en-US" sz="2300" dirty="0"/>
              <a:t> </a:t>
            </a:r>
            <a:r>
              <a:rPr lang="en-US" sz="2300" dirty="0" err="1"/>
              <a:t>viedz</a:t>
            </a:r>
            <a:r>
              <a:rPr lang="en-US" sz="2300" dirty="0"/>
              <a:t> </a:t>
            </a:r>
            <a:r>
              <a:rPr lang="en-US" sz="2300" dirty="0" err="1"/>
              <a:t>tusa</a:t>
            </a:r>
            <a:r>
              <a:rPr lang="en-US" sz="2300" dirty="0"/>
              <a:t> </a:t>
            </a:r>
            <a:r>
              <a:rPr lang="en-US" sz="2300" dirty="0" err="1"/>
              <a:t>jekhē</a:t>
            </a:r>
            <a:r>
              <a:rPr lang="en-US" sz="2300" dirty="0"/>
              <a:t> </a:t>
            </a:r>
            <a:r>
              <a:rPr lang="en-US" sz="2300" dirty="0" err="1"/>
              <a:t>ratēsa</a:t>
            </a:r>
            <a:r>
              <a:rPr lang="en-US" sz="2300" dirty="0"/>
              <a:t> – </a:t>
            </a:r>
            <a:r>
              <a:rPr lang="en-US" sz="2300" dirty="0" err="1"/>
              <a:t>amē</a:t>
            </a:r>
            <a:r>
              <a:rPr lang="en-US" sz="2300" dirty="0"/>
              <a:t> </a:t>
            </a:r>
            <a:r>
              <a:rPr lang="en-US" sz="2300" dirty="0" err="1"/>
              <a:t>volna</a:t>
            </a:r>
            <a:r>
              <a:rPr lang="en-US" sz="2300" dirty="0"/>
              <a:t> </a:t>
            </a:r>
            <a:r>
              <a:rPr lang="en-US" sz="2300" dirty="0" err="1"/>
              <a:t>roma</a:t>
            </a:r>
            <a:r>
              <a:rPr lang="en-US" sz="2300" dirty="0"/>
              <a:t> </a:t>
            </a:r>
            <a:r>
              <a:rPr lang="en-US" sz="2300" dirty="0" err="1"/>
              <a:t>sam</a:t>
            </a:r>
            <a:r>
              <a:rPr lang="en-US" sz="2300" dirty="0"/>
              <a:t>, </a:t>
            </a:r>
            <a:r>
              <a:rPr lang="en-US" sz="2300" dirty="0" err="1"/>
              <a:t>kokorē</a:t>
            </a:r>
            <a:r>
              <a:rPr lang="en-US" sz="2300" dirty="0"/>
              <a:t> </a:t>
            </a:r>
            <a:r>
              <a:rPr lang="en-US" sz="2300" dirty="0" err="1"/>
              <a:t>volnuma</a:t>
            </a:r>
            <a:r>
              <a:rPr lang="en-US" sz="2300" dirty="0"/>
              <a:t> </a:t>
            </a:r>
            <a:r>
              <a:rPr lang="en-US" sz="2300" dirty="0" err="1"/>
              <a:t>kamas</a:t>
            </a:r>
            <a:r>
              <a:rPr lang="en-US" sz="2300" dirty="0"/>
              <a:t>. </a:t>
            </a:r>
            <a:r>
              <a:rPr lang="en-US" sz="2300" dirty="0" err="1"/>
              <a:t>Mēkh</a:t>
            </a:r>
            <a:r>
              <a:rPr lang="en-US" sz="2300" dirty="0"/>
              <a:t>, </a:t>
            </a:r>
            <a:r>
              <a:rPr lang="en-US" sz="2300" dirty="0" err="1"/>
              <a:t>mē</a:t>
            </a:r>
            <a:r>
              <a:rPr lang="en-US" sz="2300" dirty="0"/>
              <a:t> tut </a:t>
            </a:r>
            <a:r>
              <a:rPr lang="en-US" sz="2300" dirty="0" err="1"/>
              <a:t>vimēkava</a:t>
            </a:r>
            <a:r>
              <a:rPr lang="en-US" sz="2300" dirty="0"/>
              <a:t> </a:t>
            </a:r>
            <a:r>
              <a:rPr lang="en-US" sz="2300" dirty="0" err="1"/>
              <a:t>dē</a:t>
            </a:r>
            <a:r>
              <a:rPr lang="en-US" sz="2300" dirty="0"/>
              <a:t> </a:t>
            </a:r>
            <a:r>
              <a:rPr lang="en-US" sz="2300" dirty="0" err="1"/>
              <a:t>volia</a:t>
            </a:r>
            <a:r>
              <a:rPr lang="en-US" sz="2300" dirty="0"/>
              <a:t>“,- </a:t>
            </a:r>
            <a:r>
              <a:rPr lang="en-US" sz="2300" dirty="0" err="1"/>
              <a:t>phēndzia</a:t>
            </a:r>
            <a:r>
              <a:rPr lang="en-US" sz="2300" dirty="0"/>
              <a:t> </a:t>
            </a:r>
            <a:r>
              <a:rPr lang="en-US" sz="2300" dirty="0" err="1"/>
              <a:t>čhavoro</a:t>
            </a:r>
            <a:r>
              <a:rPr lang="en-US" sz="2300" dirty="0"/>
              <a:t>. </a:t>
            </a: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71945" y="683172"/>
            <a:ext cx="3552498" cy="2677656"/>
          </a:xfrm>
          <a:prstGeom prst="rect">
            <a:avLst/>
          </a:prstGeom>
          <a:noFill/>
        </p:spPr>
        <p:txBody>
          <a:bodyPr wrap="square" rtlCol="0">
            <a:spAutoFit/>
          </a:bodyPr>
          <a:lstStyle/>
          <a:p>
            <a:pPr algn="just"/>
            <a:r>
              <a:rPr lang="lt-LT" sz="2400" dirty="0"/>
              <a:t>Atsargiai </a:t>
            </a:r>
            <a:r>
              <a:rPr lang="lt-LT" sz="2400" dirty="0" err="1" smtClean="0"/>
              <a:t>Barvalo</a:t>
            </a:r>
            <a:r>
              <a:rPr lang="lt-LT" sz="2400" dirty="0" smtClean="0"/>
              <a:t> </a:t>
            </a:r>
            <a:r>
              <a:rPr lang="lt-LT" sz="2400" dirty="0"/>
              <a:t>priėjo visai arti vilko ir pažvelgė jam į akis. „Mes esame panašūs, tu ir aš. Mes abu mėgstame laisvę. Leisk man tave išlaisvinti“, – tarė berniukas. </a:t>
            </a:r>
            <a:endParaRPr lang="en-US" sz="2400" dirty="0"/>
          </a:p>
        </p:txBody>
      </p:sp>
      <p:sp>
        <p:nvSpPr>
          <p:cNvPr id="10" name="TextBox 9"/>
          <p:cNvSpPr txBox="1"/>
          <p:nvPr/>
        </p:nvSpPr>
        <p:spPr>
          <a:xfrm>
            <a:off x="8071945" y="4966525"/>
            <a:ext cx="3373821" cy="246221"/>
          </a:xfrm>
          <a:prstGeom prst="rect">
            <a:avLst/>
          </a:prstGeom>
          <a:noFill/>
        </p:spPr>
        <p:txBody>
          <a:bodyPr wrap="square" rtlCol="0">
            <a:spAutoFit/>
          </a:bodyPr>
          <a:lstStyle/>
          <a:p>
            <a:endParaRPr lang="en-US" sz="1000" dirty="0"/>
          </a:p>
        </p:txBody>
      </p:sp>
      <p:sp>
        <p:nvSpPr>
          <p:cNvPr id="11" name="TextBox 10"/>
          <p:cNvSpPr txBox="1"/>
          <p:nvPr/>
        </p:nvSpPr>
        <p:spPr>
          <a:xfrm>
            <a:off x="7939755" y="3918857"/>
            <a:ext cx="3578772" cy="2677656"/>
          </a:xfrm>
          <a:prstGeom prst="rect">
            <a:avLst/>
          </a:prstGeom>
          <a:noFill/>
        </p:spPr>
        <p:txBody>
          <a:bodyPr wrap="square" rtlCol="0">
            <a:spAutoFit/>
          </a:bodyPr>
          <a:lstStyle/>
          <a:p>
            <a:pPr algn="just"/>
            <a:r>
              <a:rPr lang="en-US" sz="2400" dirty="0" err="1" smtClean="0"/>
              <a:t>Barvalo</a:t>
            </a:r>
            <a:r>
              <a:rPr lang="en-US" sz="2400" dirty="0" smtClean="0"/>
              <a:t> </a:t>
            </a:r>
            <a:r>
              <a:rPr lang="en-US" sz="2400" dirty="0"/>
              <a:t>carefully crept closer. He looked into the wolf’s eyes.  “We are alike, you and I.  All living things love freedom.  Let me free you,” he said.</a:t>
            </a:r>
          </a:p>
          <a:p>
            <a:pPr algn="just"/>
            <a:endParaRPr lang="en-US" sz="2400" dirty="0"/>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3" name="Picture 12"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4" name="Picture 13">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97643" y="3003886"/>
            <a:ext cx="296246" cy="296246"/>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07248" y="6150805"/>
            <a:ext cx="276273" cy="276273"/>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22723" y="2721450"/>
            <a:ext cx="5195352" cy="3657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220844" y="2110449"/>
            <a:ext cx="384970" cy="384970"/>
          </a:xfrm>
          <a:prstGeom prst="rect">
            <a:avLst/>
          </a:prstGeom>
        </p:spPr>
      </p:pic>
      <p:sp>
        <p:nvSpPr>
          <p:cNvPr id="16" name="Rectangle 15"/>
          <p:cNvSpPr/>
          <p:nvPr/>
        </p:nvSpPr>
        <p:spPr>
          <a:xfrm>
            <a:off x="5203575" y="6424475"/>
            <a:ext cx="1714500" cy="261610"/>
          </a:xfrm>
          <a:prstGeom prst="rect">
            <a:avLst/>
          </a:prstGeom>
        </p:spPr>
        <p:txBody>
          <a:bodyPr wrap="square">
            <a:spAutoFit/>
          </a:bodyPr>
          <a:lstStyle/>
          <a:p>
            <a:r>
              <a:rPr lang="en-US" sz="1100" dirty="0" err="1" smtClean="0"/>
              <a:t>Evelina</a:t>
            </a:r>
            <a:r>
              <a:rPr lang="en-US" sz="1100" dirty="0" smtClean="0"/>
              <a:t> </a:t>
            </a:r>
            <a:r>
              <a:rPr lang="en-US" sz="1100" dirty="0" err="1" smtClean="0"/>
              <a:t>Andruškevič</a:t>
            </a:r>
            <a:r>
              <a:rPr lang="en-US" sz="1100" dirty="0" smtClean="0"/>
              <a:t>, 11 m.</a:t>
            </a:r>
            <a:endParaRPr lang="en-US" sz="1100" dirty="0"/>
          </a:p>
        </p:txBody>
      </p:sp>
    </p:spTree>
    <p:extLst>
      <p:ext uri="{BB962C8B-B14F-4D97-AF65-F5344CB8AC3E}">
        <p14:creationId xmlns:p14="http://schemas.microsoft.com/office/powerpoint/2010/main" val="2715437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96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611"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972064" y="811325"/>
            <a:ext cx="6450227" cy="1600438"/>
          </a:xfrm>
          <a:prstGeom prst="rect">
            <a:avLst/>
          </a:prstGeom>
        </p:spPr>
        <p:txBody>
          <a:bodyPr wrap="square">
            <a:spAutoFit/>
          </a:bodyPr>
          <a:lstStyle/>
          <a:p>
            <a:pPr algn="just"/>
            <a:r>
              <a:rPr lang="en-US" sz="1600" dirty="0" err="1"/>
              <a:t>Dava</a:t>
            </a:r>
            <a:r>
              <a:rPr lang="en-US" sz="1600" dirty="0"/>
              <a:t> </a:t>
            </a:r>
            <a:r>
              <a:rPr lang="en-US" sz="1600" dirty="0" err="1"/>
              <a:t>pophēndoj</a:t>
            </a:r>
            <a:r>
              <a:rPr lang="en-US" sz="1600" dirty="0"/>
              <a:t> </a:t>
            </a:r>
            <a:r>
              <a:rPr lang="en-US" sz="1600" dirty="0" err="1"/>
              <a:t>čhavo</a:t>
            </a:r>
            <a:r>
              <a:rPr lang="en-US" sz="1600" dirty="0"/>
              <a:t> </a:t>
            </a:r>
            <a:r>
              <a:rPr lang="en-US" sz="1600" dirty="0" err="1"/>
              <a:t>popolzyndzia</a:t>
            </a:r>
            <a:r>
              <a:rPr lang="en-US" sz="1600" dirty="0"/>
              <a:t> </a:t>
            </a:r>
            <a:r>
              <a:rPr lang="en-US" sz="1600" dirty="0" err="1"/>
              <a:t>iščio</a:t>
            </a:r>
            <a:r>
              <a:rPr lang="en-US" sz="1600" dirty="0"/>
              <a:t> </a:t>
            </a:r>
            <a:r>
              <a:rPr lang="en-US" sz="1600" dirty="0" err="1"/>
              <a:t>pašēdyr</a:t>
            </a:r>
            <a:r>
              <a:rPr lang="en-US" sz="1600" dirty="0"/>
              <a:t>, </a:t>
            </a:r>
            <a:r>
              <a:rPr lang="en-US" sz="1600" dirty="0" err="1"/>
              <a:t>astarožnēs</a:t>
            </a:r>
            <a:r>
              <a:rPr lang="en-US" sz="1600" dirty="0"/>
              <a:t> </a:t>
            </a:r>
            <a:r>
              <a:rPr lang="en-US" sz="1600" dirty="0" err="1"/>
              <a:t>utkerdzia</a:t>
            </a:r>
            <a:r>
              <a:rPr lang="en-US" sz="1600" dirty="0"/>
              <a:t> </a:t>
            </a:r>
            <a:r>
              <a:rPr lang="en-US" sz="1600" dirty="0" err="1"/>
              <a:t>pharo</a:t>
            </a:r>
            <a:r>
              <a:rPr lang="en-US" sz="1600" dirty="0"/>
              <a:t> </a:t>
            </a:r>
            <a:r>
              <a:rPr lang="en-US" sz="1600" dirty="0" err="1"/>
              <a:t>kapkano</a:t>
            </a:r>
            <a:r>
              <a:rPr lang="en-US" sz="1600" dirty="0"/>
              <a:t> </a:t>
            </a:r>
            <a:r>
              <a:rPr lang="en-US" sz="1600" dirty="0" err="1"/>
              <a:t>i</a:t>
            </a:r>
            <a:r>
              <a:rPr lang="en-US" sz="1600" dirty="0"/>
              <a:t> </a:t>
            </a:r>
            <a:r>
              <a:rPr lang="en-US" sz="1600" dirty="0" err="1"/>
              <a:t>vimēkja</a:t>
            </a:r>
            <a:r>
              <a:rPr lang="en-US" sz="1600" dirty="0"/>
              <a:t> </a:t>
            </a:r>
            <a:r>
              <a:rPr lang="en-US" sz="1600" dirty="0" err="1"/>
              <a:t>ruvitka</a:t>
            </a:r>
            <a:r>
              <a:rPr lang="en-US" sz="1600" dirty="0"/>
              <a:t> </a:t>
            </a:r>
            <a:r>
              <a:rPr lang="en-US" sz="1600" dirty="0" err="1"/>
              <a:t>lapa</a:t>
            </a:r>
            <a:r>
              <a:rPr lang="en-US" sz="1600" dirty="0"/>
              <a:t>. </a:t>
            </a:r>
            <a:r>
              <a:rPr lang="en-US" sz="1600" dirty="0" err="1"/>
              <a:t>Zvierio</a:t>
            </a:r>
            <a:r>
              <a:rPr lang="en-US" sz="1600" dirty="0"/>
              <a:t> sys </a:t>
            </a:r>
            <a:r>
              <a:rPr lang="en-US" sz="1600" dirty="0" err="1"/>
              <a:t>pharēs</a:t>
            </a:r>
            <a:r>
              <a:rPr lang="en-US" sz="1600" dirty="0"/>
              <a:t> </a:t>
            </a:r>
            <a:r>
              <a:rPr lang="en-US" sz="1600" dirty="0" err="1"/>
              <a:t>ranimē</a:t>
            </a:r>
            <a:r>
              <a:rPr lang="en-US" sz="1600" dirty="0"/>
              <a:t> </a:t>
            </a:r>
            <a:r>
              <a:rPr lang="en-US" sz="1600" dirty="0" err="1"/>
              <a:t>i</a:t>
            </a:r>
            <a:r>
              <a:rPr lang="en-US" sz="1600" dirty="0"/>
              <a:t> </a:t>
            </a:r>
            <a:r>
              <a:rPr lang="en-US" sz="1600" dirty="0" err="1"/>
              <a:t>na</a:t>
            </a:r>
            <a:r>
              <a:rPr lang="en-US" sz="1600" dirty="0"/>
              <a:t> </a:t>
            </a:r>
            <a:r>
              <a:rPr lang="en-US" sz="1600" dirty="0" err="1"/>
              <a:t>možyndzia</a:t>
            </a:r>
            <a:r>
              <a:rPr lang="en-US" sz="1600" dirty="0"/>
              <a:t> </a:t>
            </a:r>
            <a:r>
              <a:rPr lang="en-US" sz="1600" dirty="0" err="1"/>
              <a:t>tēdžias</a:t>
            </a:r>
            <a:r>
              <a:rPr lang="en-US" sz="1600" dirty="0"/>
              <a:t>. </a:t>
            </a:r>
            <a:r>
              <a:rPr lang="en-US" sz="1600" dirty="0" err="1"/>
              <a:t>Tēdy</a:t>
            </a:r>
            <a:r>
              <a:rPr lang="en-US" sz="1600" dirty="0"/>
              <a:t> </a:t>
            </a:r>
            <a:r>
              <a:rPr lang="en-US" sz="1600" dirty="0" err="1" smtClean="0"/>
              <a:t>Barvalo</a:t>
            </a:r>
            <a:r>
              <a:rPr lang="en-US" sz="1600" dirty="0" smtClean="0"/>
              <a:t> </a:t>
            </a:r>
            <a:r>
              <a:rPr lang="en-US" sz="1600" dirty="0" err="1"/>
              <a:t>nuhurydziapē</a:t>
            </a:r>
            <a:r>
              <a:rPr lang="en-US" sz="1600" dirty="0"/>
              <a:t> gad, </a:t>
            </a:r>
            <a:r>
              <a:rPr lang="en-US" sz="1600" dirty="0" err="1"/>
              <a:t>lēs</a:t>
            </a:r>
            <a:r>
              <a:rPr lang="en-US" sz="1600" dirty="0"/>
              <a:t> </a:t>
            </a:r>
            <a:r>
              <a:rPr lang="en-US" sz="1600" dirty="0" err="1"/>
              <a:t>poriskindzia</a:t>
            </a:r>
            <a:r>
              <a:rPr lang="en-US" sz="1600" dirty="0"/>
              <a:t> </a:t>
            </a:r>
            <a:r>
              <a:rPr lang="en-US" sz="1600" dirty="0" err="1"/>
              <a:t>i</a:t>
            </a:r>
            <a:r>
              <a:rPr lang="en-US" sz="1600" dirty="0"/>
              <a:t> </a:t>
            </a:r>
            <a:r>
              <a:rPr lang="en-US" sz="1600" dirty="0" err="1"/>
              <a:t>lēsa</a:t>
            </a:r>
            <a:r>
              <a:rPr lang="en-US" sz="1600" dirty="0"/>
              <a:t> </a:t>
            </a:r>
            <a:r>
              <a:rPr lang="en-US" sz="1600" dirty="0" err="1"/>
              <a:t>ubpackirdzia</a:t>
            </a:r>
            <a:r>
              <a:rPr lang="en-US" sz="1600" dirty="0"/>
              <a:t> </a:t>
            </a:r>
            <a:r>
              <a:rPr lang="en-US" sz="1600" dirty="0" err="1"/>
              <a:t>ruvēske</a:t>
            </a:r>
            <a:r>
              <a:rPr lang="en-US" sz="1600" dirty="0"/>
              <a:t> </a:t>
            </a:r>
            <a:r>
              <a:rPr lang="en-US" sz="1600" dirty="0" err="1"/>
              <a:t>hēroj</a:t>
            </a:r>
            <a:r>
              <a:rPr lang="en-US" sz="1600" dirty="0"/>
              <a:t>, </a:t>
            </a:r>
            <a:r>
              <a:rPr lang="en-US" sz="1600" dirty="0" err="1"/>
              <a:t>soby</a:t>
            </a:r>
            <a:r>
              <a:rPr lang="en-US" sz="1600" dirty="0"/>
              <a:t> </a:t>
            </a:r>
            <a:r>
              <a:rPr lang="en-US" sz="1600" dirty="0" err="1"/>
              <a:t>tēnadžiala</a:t>
            </a:r>
            <a:r>
              <a:rPr lang="en-US" sz="1600" dirty="0"/>
              <a:t> rat. </a:t>
            </a:r>
            <a:r>
              <a:rPr lang="en-US" sz="1600" dirty="0" err="1"/>
              <a:t>Ruv</a:t>
            </a:r>
            <a:r>
              <a:rPr lang="en-US" sz="1600" dirty="0"/>
              <a:t> </a:t>
            </a:r>
            <a:r>
              <a:rPr lang="en-US" sz="1600" dirty="0" err="1"/>
              <a:t>sak</a:t>
            </a:r>
            <a:r>
              <a:rPr lang="en-US" sz="1600" dirty="0"/>
              <a:t> </a:t>
            </a:r>
            <a:r>
              <a:rPr lang="en-US" sz="1600" dirty="0" err="1"/>
              <a:t>iščio</a:t>
            </a:r>
            <a:r>
              <a:rPr lang="en-US" sz="1600" dirty="0"/>
              <a:t> </a:t>
            </a:r>
            <a:r>
              <a:rPr lang="en-US" sz="1600" dirty="0" err="1"/>
              <a:t>dykhja</a:t>
            </a:r>
            <a:r>
              <a:rPr lang="en-US" sz="1600" dirty="0"/>
              <a:t> </a:t>
            </a:r>
            <a:r>
              <a:rPr lang="en-US" sz="1600" dirty="0" err="1"/>
              <a:t>dē</a:t>
            </a:r>
            <a:r>
              <a:rPr lang="en-US" sz="1600" dirty="0"/>
              <a:t> </a:t>
            </a:r>
            <a:r>
              <a:rPr lang="lt-LT" sz="1600" dirty="0" err="1"/>
              <a:t>Barvalēstē</a:t>
            </a:r>
            <a:r>
              <a:rPr lang="lt-LT" sz="1600" dirty="0"/>
              <a:t> </a:t>
            </a:r>
            <a:r>
              <a:rPr lang="lt-LT" sz="1600" dirty="0" err="1"/>
              <a:t>strachasa</a:t>
            </a:r>
            <a:r>
              <a:rPr lang="en-US" sz="1600" dirty="0" smtClean="0"/>
              <a:t>, </a:t>
            </a:r>
            <a:r>
              <a:rPr lang="en-US" sz="1600" dirty="0"/>
              <a:t>a </a:t>
            </a:r>
            <a:r>
              <a:rPr lang="en-US" sz="1600" dirty="0" err="1"/>
              <a:t>čhavoro</a:t>
            </a:r>
            <a:r>
              <a:rPr lang="en-US" sz="1600" dirty="0"/>
              <a:t> </a:t>
            </a:r>
            <a:r>
              <a:rPr lang="en-US" sz="1600" dirty="0" err="1"/>
              <a:t>vityrdyja</a:t>
            </a:r>
            <a:r>
              <a:rPr lang="en-US" sz="1600" dirty="0"/>
              <a:t> vast </a:t>
            </a:r>
            <a:r>
              <a:rPr lang="en-US" sz="1600" dirty="0" err="1"/>
              <a:t>i</a:t>
            </a:r>
            <a:r>
              <a:rPr lang="en-US" sz="1600" dirty="0"/>
              <a:t> </a:t>
            </a:r>
            <a:r>
              <a:rPr lang="en-US" sz="1600" dirty="0" err="1"/>
              <a:t>pogladyja</a:t>
            </a:r>
            <a:r>
              <a:rPr lang="en-US" sz="1600" dirty="0"/>
              <a:t> </a:t>
            </a:r>
            <a:r>
              <a:rPr lang="en-US" sz="1600" dirty="0" err="1"/>
              <a:t>lēske</a:t>
            </a:r>
            <a:r>
              <a:rPr lang="en-US" sz="1600" dirty="0"/>
              <a:t> </a:t>
            </a:r>
            <a:r>
              <a:rPr lang="en-US" sz="1600" dirty="0" err="1"/>
              <a:t>po</a:t>
            </a:r>
            <a:r>
              <a:rPr lang="en-US" sz="1600" dirty="0"/>
              <a:t> </a:t>
            </a:r>
            <a:r>
              <a:rPr lang="en-US" sz="1600" dirty="0" err="1"/>
              <a:t>mēn</a:t>
            </a:r>
            <a:r>
              <a:rPr lang="en-US" sz="1600" dirty="0"/>
              <a:t> sob </a:t>
            </a:r>
            <a:r>
              <a:rPr lang="en-US" sz="1600" dirty="0" err="1"/>
              <a:t>lēs</a:t>
            </a:r>
            <a:r>
              <a:rPr lang="en-US" sz="1600" dirty="0"/>
              <a:t> </a:t>
            </a:r>
            <a:r>
              <a:rPr lang="en-US" sz="1600" dirty="0" err="1"/>
              <a:t>teuspokojinēl</a:t>
            </a:r>
            <a:r>
              <a:rPr lang="en-US" sz="1600" dirty="0"/>
              <a:t>.</a:t>
            </a: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31892" y="743341"/>
            <a:ext cx="3592551" cy="2554545"/>
          </a:xfrm>
          <a:prstGeom prst="rect">
            <a:avLst/>
          </a:prstGeom>
          <a:noFill/>
        </p:spPr>
        <p:txBody>
          <a:bodyPr wrap="square" rtlCol="0">
            <a:spAutoFit/>
          </a:bodyPr>
          <a:lstStyle/>
          <a:p>
            <a:pPr algn="just"/>
            <a:r>
              <a:rPr lang="lt-LT" sz="1600" dirty="0"/>
              <a:t>Tai taręs vaikas priropojo dar arčiau vilko, atsargiai atvožė sunkius spąstus ir išlaisvino jam koją. Tačiau žvėris buvo sužeistas taip stipriai, kad negalėjo paeiti. Tuomet </a:t>
            </a:r>
            <a:r>
              <a:rPr lang="lt-LT" sz="1600" dirty="0" err="1" smtClean="0"/>
              <a:t>Barvalo</a:t>
            </a:r>
            <a:r>
              <a:rPr lang="lt-LT" sz="1600" dirty="0" smtClean="0"/>
              <a:t> </a:t>
            </a:r>
            <a:r>
              <a:rPr lang="lt-LT" sz="1600" dirty="0"/>
              <a:t>nusivilko marškinius, suplėšė juos, padarė tvarsčių ir apvyniojo jais sužeistą gyvūno koją. Vilkas vis dar įtariai ir baimingai sekė </a:t>
            </a:r>
            <a:r>
              <a:rPr lang="lt-LT" sz="1600" dirty="0" err="1" smtClean="0"/>
              <a:t>Barvalo</a:t>
            </a:r>
            <a:r>
              <a:rPr lang="lt-LT" sz="1600" dirty="0" smtClean="0"/>
              <a:t> </a:t>
            </a:r>
            <a:r>
              <a:rPr lang="lt-LT" sz="1600" dirty="0"/>
              <a:t>judesius, o berniukas ištiesė ranką ir paglostė jo sprandą, kad nuramintų.   </a:t>
            </a:r>
            <a:endParaRPr lang="en-US" sz="1600" dirty="0"/>
          </a:p>
        </p:txBody>
      </p:sp>
      <p:sp>
        <p:nvSpPr>
          <p:cNvPr id="10" name="TextBox 9"/>
          <p:cNvSpPr txBox="1"/>
          <p:nvPr/>
        </p:nvSpPr>
        <p:spPr>
          <a:xfrm>
            <a:off x="7939754" y="3866224"/>
            <a:ext cx="3684689" cy="2446824"/>
          </a:xfrm>
          <a:prstGeom prst="rect">
            <a:avLst/>
          </a:prstGeom>
          <a:noFill/>
        </p:spPr>
        <p:txBody>
          <a:bodyPr wrap="square" rtlCol="0">
            <a:spAutoFit/>
          </a:bodyPr>
          <a:lstStyle/>
          <a:p>
            <a:pPr algn="just"/>
            <a:r>
              <a:rPr lang="en-US" sz="1700" dirty="0" err="1" smtClean="0"/>
              <a:t>Barvalo</a:t>
            </a:r>
            <a:r>
              <a:rPr lang="en-US" sz="1700" dirty="0" smtClean="0"/>
              <a:t> </a:t>
            </a:r>
            <a:r>
              <a:rPr lang="en-US" sz="1700" dirty="0"/>
              <a:t>slowly crept even closer.  He carefully pulled the heavy trap apart and freed the wolf’s leg.  But the wolf’s injury was so severe that he could not run away.  So </a:t>
            </a:r>
            <a:r>
              <a:rPr lang="en-US" sz="1700" dirty="0" err="1" smtClean="0"/>
              <a:t>Barvalo</a:t>
            </a:r>
            <a:r>
              <a:rPr lang="en-US" sz="1700" dirty="0" smtClean="0"/>
              <a:t> </a:t>
            </a:r>
            <a:r>
              <a:rPr lang="en-US" sz="1700" dirty="0"/>
              <a:t>tore his shirt into strips, and bandaged the wolf’s wound.  The wolf remained scared. </a:t>
            </a:r>
            <a:r>
              <a:rPr lang="en-US" sz="1700" dirty="0" err="1" smtClean="0"/>
              <a:t>Barvalo</a:t>
            </a:r>
            <a:r>
              <a:rPr lang="en-US" sz="1700" dirty="0" smtClean="0"/>
              <a:t> </a:t>
            </a:r>
            <a:r>
              <a:rPr lang="en-US" sz="1700" dirty="0"/>
              <a:t>reached out and stroked the wolf’s furry neck to soothe him.</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2" name="Picture 11"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3817" y="3074745"/>
            <a:ext cx="223141" cy="223141"/>
          </a:xfrm>
          <a:prstGeom prst="rect">
            <a:avLst/>
          </a:prstGeom>
        </p:spPr>
      </p:pic>
      <p:pic>
        <p:nvPicPr>
          <p:cNvPr id="1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74948" y="6147544"/>
            <a:ext cx="304800" cy="3048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85418" y="2048346"/>
            <a:ext cx="450669" cy="450669"/>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54952" y="2642344"/>
            <a:ext cx="3479780" cy="3657600"/>
          </a:xfrm>
          <a:prstGeom prst="rect">
            <a:avLst/>
          </a:prstGeom>
        </p:spPr>
      </p:pic>
      <p:sp>
        <p:nvSpPr>
          <p:cNvPr id="3" name="Rectangle 2"/>
          <p:cNvSpPr/>
          <p:nvPr/>
        </p:nvSpPr>
        <p:spPr>
          <a:xfrm>
            <a:off x="4379761" y="6296273"/>
            <a:ext cx="1754006" cy="261610"/>
          </a:xfrm>
          <a:prstGeom prst="rect">
            <a:avLst/>
          </a:prstGeom>
        </p:spPr>
        <p:txBody>
          <a:bodyPr wrap="none">
            <a:spAutoFit/>
          </a:bodyPr>
          <a:lstStyle/>
          <a:p>
            <a:r>
              <a:rPr lang="en-US" sz="1100" dirty="0" err="1"/>
              <a:t>Dovydas</a:t>
            </a:r>
            <a:r>
              <a:rPr lang="en-US" sz="1100" dirty="0"/>
              <a:t> </a:t>
            </a:r>
            <a:r>
              <a:rPr lang="en-US" sz="1100" dirty="0" err="1" smtClean="0"/>
              <a:t>Rinkiavičius</a:t>
            </a:r>
            <a:r>
              <a:rPr lang="en-US" sz="1100" dirty="0" smtClean="0"/>
              <a:t>, 17 m.</a:t>
            </a:r>
            <a:endParaRPr lang="en-US" sz="1100" dirty="0"/>
          </a:p>
        </p:txBody>
      </p:sp>
    </p:spTree>
    <p:extLst>
      <p:ext uri="{BB962C8B-B14F-4D97-AF65-F5344CB8AC3E}">
        <p14:creationId xmlns:p14="http://schemas.microsoft.com/office/powerpoint/2010/main" val="1269471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707" fill="hold"/>
                                        <p:tgtEl>
                                          <p:spTgt spid="15"/>
                                        </p:tgtEl>
                                      </p:cBhvr>
                                    </p:cmd>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5"/>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2054"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1068646" y="884053"/>
            <a:ext cx="6376087" cy="1754326"/>
          </a:xfrm>
          <a:prstGeom prst="rect">
            <a:avLst/>
          </a:prstGeom>
        </p:spPr>
        <p:txBody>
          <a:bodyPr wrap="square">
            <a:spAutoFit/>
          </a:bodyPr>
          <a:lstStyle/>
          <a:p>
            <a:pPr algn="just"/>
            <a:r>
              <a:rPr lang="en-US" dirty="0" err="1" smtClean="0"/>
              <a:t>Barvalo</a:t>
            </a:r>
            <a:r>
              <a:rPr lang="en-US" dirty="0" smtClean="0"/>
              <a:t> </a:t>
            </a:r>
            <a:r>
              <a:rPr lang="en-US" dirty="0" err="1"/>
              <a:t>halyja</a:t>
            </a:r>
            <a:r>
              <a:rPr lang="en-US" dirty="0"/>
              <a:t>, so </a:t>
            </a:r>
            <a:r>
              <a:rPr lang="en-US" dirty="0" err="1"/>
              <a:t>na</a:t>
            </a:r>
            <a:r>
              <a:rPr lang="en-US" dirty="0"/>
              <a:t> </a:t>
            </a:r>
            <a:r>
              <a:rPr lang="en-US" dirty="0" err="1"/>
              <a:t>možynēl</a:t>
            </a:r>
            <a:r>
              <a:rPr lang="en-US" dirty="0"/>
              <a:t> </a:t>
            </a:r>
            <a:r>
              <a:rPr lang="en-US" dirty="0" err="1"/>
              <a:t>lēs</a:t>
            </a:r>
            <a:r>
              <a:rPr lang="en-US" dirty="0"/>
              <a:t> </a:t>
            </a:r>
            <a:r>
              <a:rPr lang="en-US" dirty="0" err="1"/>
              <a:t>tēpomēkēs</a:t>
            </a:r>
            <a:r>
              <a:rPr lang="en-US" dirty="0"/>
              <a:t> </a:t>
            </a:r>
            <a:r>
              <a:rPr lang="en-US" dirty="0" err="1"/>
              <a:t>jek</a:t>
            </a:r>
            <a:r>
              <a:rPr lang="en-US" dirty="0"/>
              <a:t> </a:t>
            </a:r>
            <a:r>
              <a:rPr lang="en-US" dirty="0" err="1"/>
              <a:t>dženēs</a:t>
            </a:r>
            <a:r>
              <a:rPr lang="en-US" dirty="0"/>
              <a:t>, </a:t>
            </a:r>
            <a:r>
              <a:rPr lang="en-US" dirty="0" err="1"/>
              <a:t>jiesli</a:t>
            </a:r>
            <a:r>
              <a:rPr lang="en-US" dirty="0"/>
              <a:t> </a:t>
            </a:r>
            <a:r>
              <a:rPr lang="en-US" dirty="0" err="1"/>
              <a:t>kamēl</a:t>
            </a:r>
            <a:r>
              <a:rPr lang="en-US" dirty="0"/>
              <a:t>, sob jo </a:t>
            </a:r>
            <a:r>
              <a:rPr lang="en-US" dirty="0" err="1" smtClean="0"/>
              <a:t>tēvidživēla</a:t>
            </a:r>
            <a:r>
              <a:rPr lang="lt-LT" dirty="0" smtClean="0"/>
              <a:t>. </a:t>
            </a:r>
            <a:r>
              <a:rPr lang="lt-LT" dirty="0"/>
              <a:t>Jo </a:t>
            </a:r>
            <a:r>
              <a:rPr lang="lt-LT" dirty="0" err="1"/>
              <a:t>dyja</a:t>
            </a:r>
            <a:r>
              <a:rPr lang="lt-LT" dirty="0"/>
              <a:t> </a:t>
            </a:r>
            <a:r>
              <a:rPr lang="lt-LT" dirty="0" err="1"/>
              <a:t>ruvēske</a:t>
            </a:r>
            <a:r>
              <a:rPr lang="lt-LT" dirty="0"/>
              <a:t> </a:t>
            </a:r>
            <a:r>
              <a:rPr lang="lt-LT" dirty="0" err="1"/>
              <a:t>pēskiro</a:t>
            </a:r>
            <a:r>
              <a:rPr lang="lt-LT" dirty="0"/>
              <a:t> </a:t>
            </a:r>
            <a:r>
              <a:rPr lang="lt-LT" dirty="0" err="1"/>
              <a:t>chabēn</a:t>
            </a:r>
            <a:r>
              <a:rPr lang="lt-LT" dirty="0"/>
              <a:t> i </a:t>
            </a:r>
            <a:r>
              <a:rPr lang="lt-LT" dirty="0" err="1"/>
              <a:t>pani</a:t>
            </a:r>
            <a:r>
              <a:rPr lang="lt-LT" dirty="0"/>
              <a:t> i </a:t>
            </a:r>
            <a:r>
              <a:rPr lang="lt-LT" dirty="0" err="1"/>
              <a:t>jačjapē</a:t>
            </a:r>
            <a:r>
              <a:rPr lang="lt-LT" dirty="0"/>
              <a:t> </a:t>
            </a:r>
            <a:r>
              <a:rPr lang="lt-LT" dirty="0" err="1"/>
              <a:t>lēsa</a:t>
            </a:r>
            <a:r>
              <a:rPr lang="lt-LT" dirty="0"/>
              <a:t> </a:t>
            </a:r>
            <a:r>
              <a:rPr lang="lt-LT" dirty="0" err="1"/>
              <a:t>paly</a:t>
            </a:r>
            <a:r>
              <a:rPr lang="lt-LT" dirty="0"/>
              <a:t> </a:t>
            </a:r>
            <a:r>
              <a:rPr lang="lt-LT" dirty="0" err="1"/>
              <a:t>rat</a:t>
            </a:r>
            <a:r>
              <a:rPr lang="lt-LT" dirty="0"/>
              <a:t>. </a:t>
            </a:r>
            <a:r>
              <a:rPr lang="lt-LT" dirty="0" err="1" smtClean="0"/>
              <a:t>Kedy</a:t>
            </a:r>
            <a:r>
              <a:rPr lang="en-US" dirty="0" smtClean="0"/>
              <a:t> </a:t>
            </a:r>
            <a:r>
              <a:rPr lang="lt-LT" dirty="0" err="1" smtClean="0"/>
              <a:t>raniciatē</a:t>
            </a:r>
            <a:r>
              <a:rPr lang="en-US" dirty="0" smtClean="0"/>
              <a:t> </a:t>
            </a:r>
            <a:r>
              <a:rPr lang="lt-LT" dirty="0" err="1" smtClean="0"/>
              <a:t>zasvietyndziapē</a:t>
            </a:r>
            <a:r>
              <a:rPr lang="lt-LT" dirty="0"/>
              <a:t>, </a:t>
            </a:r>
            <a:r>
              <a:rPr lang="lt-LT" dirty="0" err="1"/>
              <a:t>ruv</a:t>
            </a:r>
            <a:r>
              <a:rPr lang="lt-LT" dirty="0"/>
              <a:t> </a:t>
            </a:r>
            <a:r>
              <a:rPr lang="lt-LT" dirty="0" err="1"/>
              <a:t>ušcia</a:t>
            </a:r>
            <a:r>
              <a:rPr lang="lt-LT" dirty="0"/>
              <a:t> po </a:t>
            </a:r>
            <a:r>
              <a:rPr lang="lt-LT" dirty="0" err="1"/>
              <a:t>hēra</a:t>
            </a:r>
            <a:r>
              <a:rPr lang="lt-LT" dirty="0"/>
              <a:t>, </a:t>
            </a:r>
            <a:r>
              <a:rPr lang="lt-LT" dirty="0" err="1"/>
              <a:t>syges</a:t>
            </a:r>
            <a:r>
              <a:rPr lang="lt-LT" dirty="0"/>
              <a:t> </a:t>
            </a:r>
            <a:r>
              <a:rPr lang="lt-LT" dirty="0" err="1"/>
              <a:t>sbanskirdzia</a:t>
            </a:r>
            <a:r>
              <a:rPr lang="lt-LT" dirty="0"/>
              <a:t> </a:t>
            </a:r>
            <a:r>
              <a:rPr lang="lt-LT" dirty="0" err="1"/>
              <a:t>šēro</a:t>
            </a:r>
            <a:r>
              <a:rPr lang="lt-LT" dirty="0"/>
              <a:t> </a:t>
            </a:r>
            <a:r>
              <a:rPr lang="lt-LT" dirty="0" err="1"/>
              <a:t>kē</a:t>
            </a:r>
            <a:r>
              <a:rPr lang="lt-LT" dirty="0"/>
              <a:t> </a:t>
            </a:r>
            <a:r>
              <a:rPr lang="lt-LT" dirty="0" err="1"/>
              <a:t>Barvalēske</a:t>
            </a:r>
            <a:r>
              <a:rPr lang="lt-LT" dirty="0"/>
              <a:t> i </a:t>
            </a:r>
            <a:r>
              <a:rPr lang="lt-LT" dirty="0" err="1"/>
              <a:t>volno</a:t>
            </a:r>
            <a:r>
              <a:rPr lang="lt-LT" dirty="0"/>
              <a:t> </a:t>
            </a:r>
            <a:r>
              <a:rPr lang="lt-LT" dirty="0" err="1"/>
              <a:t>nunascia</a:t>
            </a:r>
            <a:r>
              <a:rPr lang="lt-LT" dirty="0"/>
              <a:t> </a:t>
            </a:r>
            <a:r>
              <a:rPr lang="lt-LT" dirty="0" err="1"/>
              <a:t>dē</a:t>
            </a:r>
            <a:r>
              <a:rPr lang="lt-LT" dirty="0"/>
              <a:t> </a:t>
            </a:r>
            <a:r>
              <a:rPr lang="lt-LT" dirty="0" err="1"/>
              <a:t>vēš</a:t>
            </a:r>
            <a:r>
              <a:rPr lang="lt-LT" dirty="0"/>
              <a:t>.</a:t>
            </a:r>
            <a:endParaRPr lang="en-US" dirty="0"/>
          </a:p>
          <a:p>
            <a:pPr algn="just"/>
            <a:endParaRPr lang="en-US" dirty="0"/>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45670" y="866452"/>
            <a:ext cx="3578773" cy="2308324"/>
          </a:xfrm>
          <a:prstGeom prst="rect">
            <a:avLst/>
          </a:prstGeom>
          <a:noFill/>
        </p:spPr>
        <p:txBody>
          <a:bodyPr wrap="square" rtlCol="0">
            <a:spAutoFit/>
          </a:bodyPr>
          <a:lstStyle/>
          <a:p>
            <a:pPr algn="just"/>
            <a:r>
              <a:rPr lang="lt-LT" dirty="0" err="1" smtClean="0"/>
              <a:t>Barvalo</a:t>
            </a:r>
            <a:r>
              <a:rPr lang="lt-LT" dirty="0" smtClean="0"/>
              <a:t> </a:t>
            </a:r>
            <a:r>
              <a:rPr lang="lt-LT" dirty="0"/>
              <a:t>suprato, kad negali palikti vilko vieno, jei nori, kad jis išgyventų, taigi davė vilkui savo maisto bei vandens ir pasiliko su juo per naktį.  Išaušus rytui, vilkas stryktelėjo ant kojų, greitai nusilenkė </a:t>
            </a:r>
            <a:r>
              <a:rPr lang="lt-LT" dirty="0" err="1" smtClean="0"/>
              <a:t>Barvalo</a:t>
            </a:r>
            <a:r>
              <a:rPr lang="lt-LT" dirty="0" smtClean="0"/>
              <a:t> </a:t>
            </a:r>
            <a:r>
              <a:rPr lang="lt-LT" dirty="0"/>
              <a:t>ir nubėgo laisvas į mišką. </a:t>
            </a:r>
            <a:endParaRPr lang="en-US" dirty="0"/>
          </a:p>
        </p:txBody>
      </p:sp>
      <p:sp>
        <p:nvSpPr>
          <p:cNvPr id="10" name="TextBox 9"/>
          <p:cNvSpPr txBox="1"/>
          <p:nvPr/>
        </p:nvSpPr>
        <p:spPr>
          <a:xfrm>
            <a:off x="8045670" y="3841755"/>
            <a:ext cx="3373821" cy="2585323"/>
          </a:xfrm>
          <a:prstGeom prst="rect">
            <a:avLst/>
          </a:prstGeom>
          <a:noFill/>
        </p:spPr>
        <p:txBody>
          <a:bodyPr wrap="square" rtlCol="0">
            <a:spAutoFit/>
          </a:bodyPr>
          <a:lstStyle/>
          <a:p>
            <a:pPr algn="just"/>
            <a:r>
              <a:rPr lang="en-US" dirty="0" err="1" smtClean="0"/>
              <a:t>Barvalo</a:t>
            </a:r>
            <a:r>
              <a:rPr lang="en-US" dirty="0" smtClean="0"/>
              <a:t> </a:t>
            </a:r>
            <a:r>
              <a:rPr lang="en-US" dirty="0"/>
              <a:t>knew he could not leave the injured wolf alone if he wanted the wolf to survive.  He gave the wolf his food and water and watched over him through the night.  The next morning, the wolf sprang onto his feet, bowed quickly to </a:t>
            </a:r>
            <a:r>
              <a:rPr lang="en-US" dirty="0" err="1" smtClean="0"/>
              <a:t>Barvalo</a:t>
            </a:r>
            <a:r>
              <a:rPr lang="en-US" dirty="0" smtClean="0"/>
              <a:t>, </a:t>
            </a:r>
            <a:r>
              <a:rPr lang="en-US" dirty="0"/>
              <a:t>and raced into the forest to freedom.</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2" name="Picture 11"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89990" y="3030182"/>
            <a:ext cx="265252" cy="265252"/>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07248" y="6122278"/>
            <a:ext cx="304800" cy="30480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2472310" y="1961938"/>
            <a:ext cx="3568757" cy="5029200"/>
          </a:xfrm>
          <a:prstGeom prst="rect">
            <a:avLst/>
          </a:prstGeom>
        </p:spPr>
      </p:pic>
      <p:pic>
        <p:nvPicPr>
          <p:cNvPr id="21"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46116" y="2086517"/>
            <a:ext cx="368633" cy="368633"/>
          </a:xfrm>
          <a:prstGeom prst="rect">
            <a:avLst/>
          </a:prstGeom>
        </p:spPr>
      </p:pic>
      <p:sp>
        <p:nvSpPr>
          <p:cNvPr id="6" name="Rectangle 5"/>
          <p:cNvSpPr/>
          <p:nvPr/>
        </p:nvSpPr>
        <p:spPr>
          <a:xfrm>
            <a:off x="4969772" y="6232775"/>
            <a:ext cx="1696298" cy="261610"/>
          </a:xfrm>
          <a:prstGeom prst="rect">
            <a:avLst/>
          </a:prstGeom>
        </p:spPr>
        <p:txBody>
          <a:bodyPr wrap="none">
            <a:spAutoFit/>
          </a:bodyPr>
          <a:lstStyle/>
          <a:p>
            <a:r>
              <a:rPr lang="en-US" sz="1100" dirty="0"/>
              <a:t>Karina </a:t>
            </a:r>
            <a:r>
              <a:rPr lang="en-US" sz="1100" dirty="0" err="1"/>
              <a:t>Mickevičiūtė</a:t>
            </a:r>
            <a:r>
              <a:rPr lang="en-US" sz="1100" dirty="0"/>
              <a:t>, </a:t>
            </a:r>
            <a:r>
              <a:rPr lang="en-US" sz="1100" dirty="0" smtClean="0"/>
              <a:t>11 m.</a:t>
            </a:r>
            <a:endParaRPr lang="en-US" sz="1100" dirty="0"/>
          </a:p>
        </p:txBody>
      </p:sp>
    </p:spTree>
    <p:extLst>
      <p:ext uri="{BB962C8B-B14F-4D97-AF65-F5344CB8AC3E}">
        <p14:creationId xmlns:p14="http://schemas.microsoft.com/office/powerpoint/2010/main" val="3724764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21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922" fill="hold"/>
                                        <p:tgtEl>
                                          <p:spTgt spid="21"/>
                                        </p:tgtEl>
                                      </p:cBhvr>
                                    </p:cmd>
                                  </p:childTnLst>
                                </p:cTn>
                              </p:par>
                            </p:childTnLst>
                          </p:cTn>
                        </p:par>
                      </p:childTnLst>
                    </p:cTn>
                  </p:par>
                </p:childTnLst>
              </p:cTn>
              <p:nextCondLst>
                <p:cond evt="onClick" delay="0">
                  <p:tgtEl>
                    <p:spTgt spid="21"/>
                  </p:tgtEl>
                </p:cond>
              </p:nextCondLst>
            </p:seq>
            <p:audio>
              <p:cMediaNode vol="80000">
                <p:cTn id="19"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985169" y="800243"/>
            <a:ext cx="6543042" cy="1669688"/>
          </a:xfrm>
          <a:prstGeom prst="rect">
            <a:avLst/>
          </a:prstGeom>
        </p:spPr>
        <p:txBody>
          <a:bodyPr wrap="square">
            <a:spAutoFit/>
          </a:bodyPr>
          <a:lstStyle/>
          <a:p>
            <a:pPr algn="just"/>
            <a:r>
              <a:rPr lang="ro-MD" sz="2050" dirty="0" smtClean="0"/>
              <a:t>Barvalo </a:t>
            </a:r>
            <a:r>
              <a:rPr lang="ro-MD" sz="2050" dirty="0"/>
              <a:t>rysciapē dē pēskiro gau i sarēnge rusphēndzia, syr jo viratyndzia ruvēske džiipēn. Ali nikon dalēske napopaciandyja. „Ruva sy dzika choliamē zvieri, - lēske pchēndē gavēskre manuša, - jonē nikedy pašēdyr kē pē tēnapodmēkenapē manušēn“.</a:t>
            </a:r>
            <a:endParaRPr lang="en-US" sz="2050" dirty="0">
              <a:latin typeface="Times New Roman" panose="02020603050405020304" pitchFamily="18" charset="0"/>
              <a:ea typeface="Calibri" panose="020F0502020204030204" pitchFamily="34" charset="0"/>
            </a:endParaRP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81319" y="741955"/>
            <a:ext cx="3543124" cy="2616101"/>
          </a:xfrm>
          <a:prstGeom prst="rect">
            <a:avLst/>
          </a:prstGeom>
          <a:noFill/>
        </p:spPr>
        <p:txBody>
          <a:bodyPr wrap="square" rtlCol="0">
            <a:spAutoFit/>
          </a:bodyPr>
          <a:lstStyle/>
          <a:p>
            <a:pPr algn="just"/>
            <a:r>
              <a:rPr lang="lt-LT" sz="2050" dirty="0" err="1" smtClean="0"/>
              <a:t>Barvalo</a:t>
            </a:r>
            <a:r>
              <a:rPr lang="lt-LT" sz="2050" dirty="0" smtClean="0"/>
              <a:t> </a:t>
            </a:r>
            <a:r>
              <a:rPr lang="lt-LT" sz="2050" dirty="0"/>
              <a:t>grįžo į savo kaimą ir visiems papasakojo, kaip jis išgelbėjo vilkui gyvybę. Tačiau niekas juo nepatikėjo. „Vilkai yra laukiniai nuožmūs žvėrys, – sakė jam kaimo žmonės, – jie </a:t>
            </a:r>
            <a:r>
              <a:rPr lang="lt-LT" sz="2050" dirty="0" smtClean="0"/>
              <a:t>niekada </a:t>
            </a:r>
            <a:r>
              <a:rPr lang="lt-LT" sz="2050" dirty="0"/>
              <a:t>žmogaus artyn neprisileistų“. </a:t>
            </a:r>
            <a:endParaRPr lang="en-US" sz="2050" dirty="0"/>
          </a:p>
        </p:txBody>
      </p:sp>
      <p:sp>
        <p:nvSpPr>
          <p:cNvPr id="10" name="TextBox 9"/>
          <p:cNvSpPr txBox="1"/>
          <p:nvPr/>
        </p:nvSpPr>
        <p:spPr>
          <a:xfrm>
            <a:off x="7939754" y="3939321"/>
            <a:ext cx="3555560" cy="2300630"/>
          </a:xfrm>
          <a:prstGeom prst="rect">
            <a:avLst/>
          </a:prstGeom>
          <a:noFill/>
        </p:spPr>
        <p:txBody>
          <a:bodyPr wrap="square" rtlCol="0">
            <a:spAutoFit/>
          </a:bodyPr>
          <a:lstStyle/>
          <a:p>
            <a:pPr algn="just"/>
            <a:r>
              <a:rPr lang="en-US" sz="2050" dirty="0" err="1" smtClean="0"/>
              <a:t>Barvalo</a:t>
            </a:r>
            <a:r>
              <a:rPr lang="en-US" sz="2050" dirty="0" smtClean="0"/>
              <a:t> returned to his village with the tale of how he had saved the wolf.  Of course, no one in the village believed him.  “Wolves are wild, dangerous animals,” they said, “and would never let a person near them.”</a:t>
            </a:r>
            <a:endParaRPr lang="en-US" sz="2050"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2" name="Picture 11"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63917" y="3050737"/>
            <a:ext cx="303855" cy="303855"/>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84180" y="6121436"/>
            <a:ext cx="278960" cy="27896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248589" y="2077457"/>
            <a:ext cx="303528" cy="303528"/>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84421" y="2646716"/>
            <a:ext cx="3594111" cy="3474720"/>
          </a:xfrm>
          <a:prstGeom prst="rect">
            <a:avLst/>
          </a:prstGeom>
        </p:spPr>
      </p:pic>
      <p:sp>
        <p:nvSpPr>
          <p:cNvPr id="15" name="Rectangle 14"/>
          <p:cNvSpPr/>
          <p:nvPr/>
        </p:nvSpPr>
        <p:spPr>
          <a:xfrm>
            <a:off x="4256690" y="6159373"/>
            <a:ext cx="1754006" cy="261610"/>
          </a:xfrm>
          <a:prstGeom prst="rect">
            <a:avLst/>
          </a:prstGeom>
        </p:spPr>
        <p:txBody>
          <a:bodyPr wrap="none">
            <a:spAutoFit/>
          </a:bodyPr>
          <a:lstStyle/>
          <a:p>
            <a:r>
              <a:rPr lang="en-US" sz="1100" dirty="0" err="1"/>
              <a:t>Dovydas</a:t>
            </a:r>
            <a:r>
              <a:rPr lang="en-US" sz="1100" dirty="0"/>
              <a:t> </a:t>
            </a:r>
            <a:r>
              <a:rPr lang="en-US" sz="1100" dirty="0" err="1" smtClean="0"/>
              <a:t>Rinkiavičius</a:t>
            </a:r>
            <a:r>
              <a:rPr lang="en-US" sz="1100" dirty="0" smtClean="0"/>
              <a:t>, 17 m.</a:t>
            </a:r>
            <a:endParaRPr lang="en-US" sz="1100" dirty="0"/>
          </a:p>
        </p:txBody>
      </p:sp>
    </p:spTree>
    <p:extLst>
      <p:ext uri="{BB962C8B-B14F-4D97-AF65-F5344CB8AC3E}">
        <p14:creationId xmlns:p14="http://schemas.microsoft.com/office/powerpoint/2010/main" val="1358771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24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472"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985169" y="778488"/>
            <a:ext cx="6543042" cy="1569660"/>
          </a:xfrm>
          <a:prstGeom prst="rect">
            <a:avLst/>
          </a:prstGeom>
        </p:spPr>
        <p:txBody>
          <a:bodyPr wrap="square">
            <a:spAutoFit/>
          </a:bodyPr>
          <a:lstStyle/>
          <a:p>
            <a:pPr algn="just"/>
            <a:r>
              <a:rPr lang="ro-MD" sz="1600" dirty="0"/>
              <a:t>Progija rudzen i javja zima. Jek šylalo zimakro dyvēs dē gau poduchnē cholynakrē vēšitka čiora. Jonē strachavēs usykadē gavytkonēske tēutydēs sarē lovē, chabēn i skoto – saro, so jonē majinēn. „Amē na možynas tumēnge tēutydas saro, - posmielyndzia tēutdžial </a:t>
            </a:r>
            <a:r>
              <a:rPr lang="ro-MD" sz="1600" dirty="0" smtClean="0"/>
              <a:t>Barvalo, </a:t>
            </a:r>
            <a:r>
              <a:rPr lang="ro-MD" sz="1600" dirty="0"/>
              <a:t>– amē sarē pomērasam zimakrē bokhatē i mrazostē”. Dava ušundoj jek vēšitko vityrdyja čiuri i lyja tēdžial pašēdyr kē čhavorēs.</a:t>
            </a:r>
            <a:endParaRPr lang="en-US" sz="1600" dirty="0">
              <a:latin typeface="Times New Roman" panose="02020603050405020304" pitchFamily="18" charset="0"/>
              <a:ea typeface="Calibri" panose="020F0502020204030204" pitchFamily="34" charset="0"/>
            </a:endParaRP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02298" y="778488"/>
            <a:ext cx="3559600" cy="2554545"/>
          </a:xfrm>
          <a:prstGeom prst="rect">
            <a:avLst/>
          </a:prstGeom>
          <a:noFill/>
        </p:spPr>
        <p:txBody>
          <a:bodyPr wrap="square" rtlCol="0">
            <a:spAutoFit/>
          </a:bodyPr>
          <a:lstStyle/>
          <a:p>
            <a:pPr algn="just"/>
            <a:r>
              <a:rPr lang="lt-LT" sz="1600" dirty="0"/>
              <a:t>Praėjo ruduo ir atėjo žiema. Vieną speiguotą žiemos dieną į kaimą įsiveržė pikti plėšikai. Jie grasindami prisakė kaimiečiams atiduoti visus pinigus, maistą ir gyvulius – viską, ką šie turi.  „Mes negalime visko jums atiduoti, – išdrįso pasipriešinti </a:t>
            </a:r>
            <a:r>
              <a:rPr lang="lt-LT" sz="1600" dirty="0" err="1" smtClean="0"/>
              <a:t>Barvalo</a:t>
            </a:r>
            <a:r>
              <a:rPr lang="lt-LT" sz="1600" dirty="0" smtClean="0"/>
              <a:t>, </a:t>
            </a:r>
            <a:r>
              <a:rPr lang="lt-LT" sz="1600" dirty="0"/>
              <a:t>– nes visi mirsime iš bado ir šalčio per žiemą“. Tai išgirdęs, vienas plėšikas išsitraukė peilį ir ėmė artintis prie berniuko. </a:t>
            </a:r>
            <a:endParaRPr lang="en-US" sz="1600" dirty="0"/>
          </a:p>
        </p:txBody>
      </p:sp>
      <p:sp>
        <p:nvSpPr>
          <p:cNvPr id="10" name="TextBox 9"/>
          <p:cNvSpPr txBox="1"/>
          <p:nvPr/>
        </p:nvSpPr>
        <p:spPr>
          <a:xfrm>
            <a:off x="7939754" y="3841755"/>
            <a:ext cx="3684689" cy="2585323"/>
          </a:xfrm>
          <a:prstGeom prst="rect">
            <a:avLst/>
          </a:prstGeom>
          <a:noFill/>
        </p:spPr>
        <p:txBody>
          <a:bodyPr wrap="square" rtlCol="0">
            <a:spAutoFit/>
          </a:bodyPr>
          <a:lstStyle/>
          <a:p>
            <a:pPr algn="just"/>
            <a:r>
              <a:rPr lang="en-US" dirty="0"/>
              <a:t>Seasons passed, and one winter day, </a:t>
            </a:r>
            <a:r>
              <a:rPr lang="en-US" dirty="0" smtClean="0"/>
              <a:t>robbers </a:t>
            </a:r>
            <a:r>
              <a:rPr lang="en-US" dirty="0"/>
              <a:t>entered </a:t>
            </a:r>
            <a:r>
              <a:rPr lang="en-US" dirty="0" err="1" smtClean="0"/>
              <a:t>Barvalo’s</a:t>
            </a:r>
            <a:r>
              <a:rPr lang="en-US" dirty="0" smtClean="0"/>
              <a:t> </a:t>
            </a:r>
            <a:r>
              <a:rPr lang="en-US" dirty="0"/>
              <a:t>village, threatening the </a:t>
            </a:r>
            <a:r>
              <a:rPr lang="en-US" dirty="0" smtClean="0"/>
              <a:t>town’s </a:t>
            </a:r>
            <a:r>
              <a:rPr lang="en-US" dirty="0"/>
              <a:t>people if they did not give them money and their livestock.  “We cannot do this,” </a:t>
            </a:r>
            <a:r>
              <a:rPr lang="en-US" dirty="0" err="1" smtClean="0"/>
              <a:t>Barvalo</a:t>
            </a:r>
            <a:r>
              <a:rPr lang="en-US" dirty="0" smtClean="0"/>
              <a:t> </a:t>
            </a:r>
            <a:r>
              <a:rPr lang="en-US" dirty="0"/>
              <a:t>told the </a:t>
            </a:r>
            <a:r>
              <a:rPr lang="en-US" dirty="0" smtClean="0"/>
              <a:t>robbers, </a:t>
            </a:r>
            <a:r>
              <a:rPr lang="en-US" dirty="0"/>
              <a:t>“or we will surely die in this harsh winter.”  One of the thieves pulled out a knife and started to approach </a:t>
            </a:r>
            <a:r>
              <a:rPr lang="en-US" dirty="0" err="1" smtClean="0"/>
              <a:t>Barvalo</a:t>
            </a:r>
            <a:r>
              <a:rPr lang="en-US" dirty="0" smtClean="0"/>
              <a:t>.</a:t>
            </a:r>
            <a:endParaRPr lang="en-US"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2" name="Picture 11"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55098" y="2990734"/>
            <a:ext cx="342299" cy="342299"/>
          </a:xfrm>
          <a:prstGeom prst="rect">
            <a:avLst/>
          </a:prstGeom>
        </p:spPr>
      </p:pic>
      <p:pic>
        <p:nvPicPr>
          <p:cNvPr id="1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07248" y="6159091"/>
            <a:ext cx="236238" cy="236238"/>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1491" t="-1058" r="1491" b="17778"/>
          <a:stretch/>
        </p:blipFill>
        <p:spPr>
          <a:xfrm rot="10800000">
            <a:off x="2698427" y="2737729"/>
            <a:ext cx="3116525" cy="3657600"/>
          </a:xfrm>
          <a:prstGeom prst="rect">
            <a:avLst/>
          </a:prstGeom>
        </p:spPr>
      </p:pic>
      <p:pic>
        <p:nvPicPr>
          <p:cNvPr id="1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202598" y="2038818"/>
            <a:ext cx="447531" cy="447531"/>
          </a:xfrm>
          <a:prstGeom prst="rect">
            <a:avLst/>
          </a:prstGeom>
        </p:spPr>
      </p:pic>
      <p:sp>
        <p:nvSpPr>
          <p:cNvPr id="5" name="Rectangle 4"/>
          <p:cNvSpPr/>
          <p:nvPr/>
        </p:nvSpPr>
        <p:spPr>
          <a:xfrm>
            <a:off x="3834547" y="6296273"/>
            <a:ext cx="1779654" cy="261610"/>
          </a:xfrm>
          <a:prstGeom prst="rect">
            <a:avLst/>
          </a:prstGeom>
        </p:spPr>
        <p:txBody>
          <a:bodyPr wrap="none">
            <a:spAutoFit/>
          </a:bodyPr>
          <a:lstStyle/>
          <a:p>
            <a:r>
              <a:rPr lang="en-US" sz="1100" dirty="0"/>
              <a:t>Adriana </a:t>
            </a:r>
            <a:r>
              <a:rPr lang="en-US" sz="1100" dirty="0" err="1"/>
              <a:t>Brazauskaitė</a:t>
            </a:r>
            <a:r>
              <a:rPr lang="en-US" sz="1100" dirty="0"/>
              <a:t>, </a:t>
            </a:r>
            <a:r>
              <a:rPr lang="en-US" sz="1100" dirty="0" smtClean="0"/>
              <a:t>14 m.</a:t>
            </a:r>
            <a:endParaRPr lang="en-US" sz="1100" dirty="0"/>
          </a:p>
        </p:txBody>
      </p:sp>
    </p:spTree>
    <p:extLst>
      <p:ext uri="{BB962C8B-B14F-4D97-AF65-F5344CB8AC3E}">
        <p14:creationId xmlns:p14="http://schemas.microsoft.com/office/powerpoint/2010/main" val="4283500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577"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2519"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903890" y="895595"/>
            <a:ext cx="6474940" cy="1384995"/>
          </a:xfrm>
          <a:prstGeom prst="rect">
            <a:avLst/>
          </a:prstGeom>
        </p:spPr>
        <p:txBody>
          <a:bodyPr wrap="square">
            <a:spAutoFit/>
          </a:bodyPr>
          <a:lstStyle/>
          <a:p>
            <a:pPr algn="just"/>
            <a:r>
              <a:rPr lang="lt-LT" sz="1600" dirty="0" err="1"/>
              <a:t>Barvalēske</a:t>
            </a:r>
            <a:r>
              <a:rPr lang="lt-LT" sz="1600" dirty="0"/>
              <a:t> </a:t>
            </a:r>
            <a:r>
              <a:rPr lang="lt-LT" sz="1600" dirty="0" err="1"/>
              <a:t>strachatē</a:t>
            </a:r>
            <a:r>
              <a:rPr lang="lt-LT" sz="1600" dirty="0"/>
              <a:t> </a:t>
            </a:r>
            <a:r>
              <a:rPr lang="ro-MD" sz="1650" dirty="0" smtClean="0"/>
              <a:t>stasadzia </a:t>
            </a:r>
            <a:r>
              <a:rPr lang="ro-MD" sz="1650" dirty="0"/>
              <a:t>kirlo. Rezkes vēšēstyr pal fēlda varikon to lyja tēnašēl. Ruv uchciape kē vēšitko i uchtyldzia dandēnca lēskiro vast. Čiuri vipēja dē jiv, a vēšitko zaoikindzia dukhypnastē. Kedy vavrē sarē vēšitka lynē tēvityrdēn čiurja kisykēndē, vēšēstyr utspiešyndzia sari ruvitka staja. Ruva ričindoj i dandyrdoj uvaikindē vēšitkonēn dē vēš.</a:t>
            </a:r>
            <a:endParaRPr lang="en-US" sz="1650" dirty="0">
              <a:latin typeface="Times New Roman" panose="02020603050405020304" pitchFamily="18" charset="0"/>
              <a:ea typeface="Calibri" panose="020F0502020204030204" pitchFamily="34" charset="0"/>
            </a:endParaRP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31221" y="831827"/>
            <a:ext cx="3600789" cy="2377574"/>
          </a:xfrm>
          <a:prstGeom prst="rect">
            <a:avLst/>
          </a:prstGeom>
          <a:noFill/>
        </p:spPr>
        <p:txBody>
          <a:bodyPr wrap="square" rtlCol="0">
            <a:spAutoFit/>
          </a:bodyPr>
          <a:lstStyle/>
          <a:p>
            <a:pPr algn="just"/>
            <a:r>
              <a:rPr lang="lt-LT" sz="1650" dirty="0" err="1" smtClean="0"/>
              <a:t>Barvalo</a:t>
            </a:r>
            <a:r>
              <a:rPr lang="lt-LT" sz="1650" dirty="0" smtClean="0"/>
              <a:t> iš baimės užgniaužė kvapą. Staiga nuo girios pusės per laukus kažkas pasileido bėgti. Vilkas šuoliais pribėgo prie plėšiko ir sugriebė dantimis jo ranką. Peilis iškrito į sniegą, o plėšikas suvaitojo iš skausmo. Kai kiti jo bendrai ėmė traukti iš </a:t>
            </a:r>
            <a:r>
              <a:rPr lang="lt-LT" sz="1650" dirty="0" err="1" smtClean="0"/>
              <a:t>makštų</a:t>
            </a:r>
            <a:r>
              <a:rPr lang="lt-LT" sz="1650" dirty="0" smtClean="0"/>
              <a:t> ginklus, atskubėjo visas vilkų būrys. Jie urgzdami ir kandžiodami nuvijo plėšikus į mišką.</a:t>
            </a:r>
            <a:endParaRPr lang="en-US" sz="1650" dirty="0"/>
          </a:p>
        </p:txBody>
      </p:sp>
      <p:sp>
        <p:nvSpPr>
          <p:cNvPr id="10" name="TextBox 9"/>
          <p:cNvSpPr txBox="1"/>
          <p:nvPr/>
        </p:nvSpPr>
        <p:spPr>
          <a:xfrm>
            <a:off x="7939754" y="3872533"/>
            <a:ext cx="3684689" cy="2631490"/>
          </a:xfrm>
          <a:prstGeom prst="rect">
            <a:avLst/>
          </a:prstGeom>
          <a:noFill/>
        </p:spPr>
        <p:txBody>
          <a:bodyPr wrap="square" rtlCol="0">
            <a:spAutoFit/>
          </a:bodyPr>
          <a:lstStyle/>
          <a:p>
            <a:pPr algn="just"/>
            <a:r>
              <a:rPr lang="en-US" sz="1650" dirty="0" err="1" smtClean="0"/>
              <a:t>Barvalo</a:t>
            </a:r>
            <a:r>
              <a:rPr lang="en-US" sz="1650" dirty="0" smtClean="0"/>
              <a:t> </a:t>
            </a:r>
            <a:r>
              <a:rPr lang="en-US" sz="1650" dirty="0"/>
              <a:t>gasped in fear for his life.  Suddenly, there was a running flash across the field.  A wolf leaped and grabbed the </a:t>
            </a:r>
            <a:r>
              <a:rPr lang="en-US" sz="1650" dirty="0" smtClean="0"/>
              <a:t>robber’s </a:t>
            </a:r>
            <a:r>
              <a:rPr lang="en-US" sz="1650" dirty="0"/>
              <a:t>arm; the </a:t>
            </a:r>
            <a:r>
              <a:rPr lang="en-US" sz="1650" dirty="0" smtClean="0"/>
              <a:t>robber </a:t>
            </a:r>
            <a:r>
              <a:rPr lang="en-US" sz="1650" dirty="0"/>
              <a:t>dropped the knife and howled in pain.  As the other </a:t>
            </a:r>
            <a:r>
              <a:rPr lang="en-US" sz="1650" dirty="0" smtClean="0"/>
              <a:t>robbers </a:t>
            </a:r>
            <a:r>
              <a:rPr lang="en-US" sz="1650" dirty="0"/>
              <a:t>started to draw their weapons, an entire pack of wolves came into the clearing, charging at the thieves.  They chased the </a:t>
            </a:r>
            <a:r>
              <a:rPr lang="en-US" sz="1650" dirty="0" smtClean="0"/>
              <a:t>robbers </a:t>
            </a:r>
            <a:r>
              <a:rPr lang="en-US" sz="1650" dirty="0"/>
              <a:t>into the forest.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2" name="Picture 11"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75541" y="3045727"/>
            <a:ext cx="280608" cy="280608"/>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98291" y="6100358"/>
            <a:ext cx="321116" cy="321116"/>
          </a:xfrm>
          <a:prstGeom prst="rect">
            <a:avLst/>
          </a:prstGeom>
        </p:spPr>
      </p:pic>
      <p:pic>
        <p:nvPicPr>
          <p:cNvPr id="6" name="Picture 5"/>
          <p:cNvPicPr>
            <a:picLocks noChangeAspect="1"/>
          </p:cNvPicPr>
          <p:nvPr/>
        </p:nvPicPr>
        <p:blipFill rotWithShape="1">
          <a:blip r:embed="rId13" cstate="print">
            <a:extLst>
              <a:ext uri="{28A0092B-C50C-407E-A947-70E740481C1C}">
                <a14:useLocalDpi xmlns:a14="http://schemas.microsoft.com/office/drawing/2010/main" val="0"/>
              </a:ext>
            </a:extLst>
          </a:blip>
          <a:srcRect b="9465"/>
          <a:stretch/>
        </p:blipFill>
        <p:spPr>
          <a:xfrm>
            <a:off x="1474309" y="2682354"/>
            <a:ext cx="5555871" cy="3566160"/>
          </a:xfrm>
          <a:prstGeom prst="rect">
            <a:avLst/>
          </a:prstGeom>
        </p:spPr>
      </p:pic>
      <p:pic>
        <p:nvPicPr>
          <p:cNvPr id="1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223090" y="2046102"/>
            <a:ext cx="432134" cy="432134"/>
          </a:xfrm>
          <a:prstGeom prst="rect">
            <a:avLst/>
          </a:prstGeom>
        </p:spPr>
      </p:pic>
      <p:sp>
        <p:nvSpPr>
          <p:cNvPr id="14" name="Rectangle 13"/>
          <p:cNvSpPr/>
          <p:nvPr/>
        </p:nvSpPr>
        <p:spPr>
          <a:xfrm>
            <a:off x="5270800" y="6290669"/>
            <a:ext cx="1680268" cy="261610"/>
          </a:xfrm>
          <a:prstGeom prst="rect">
            <a:avLst/>
          </a:prstGeom>
        </p:spPr>
        <p:txBody>
          <a:bodyPr wrap="none">
            <a:spAutoFit/>
          </a:bodyPr>
          <a:lstStyle/>
          <a:p>
            <a:r>
              <a:rPr lang="en-US" sz="1100" dirty="0" err="1" smtClean="0"/>
              <a:t>Viktorija</a:t>
            </a:r>
            <a:r>
              <a:rPr lang="en-US" sz="1100" dirty="0" smtClean="0"/>
              <a:t> </a:t>
            </a:r>
            <a:r>
              <a:rPr lang="en-US" sz="1100" dirty="0" err="1" smtClean="0"/>
              <a:t>Ozerovska</a:t>
            </a:r>
            <a:r>
              <a:rPr lang="en-US" sz="1100" dirty="0" smtClean="0"/>
              <a:t>, 10 </a:t>
            </a:r>
            <a:r>
              <a:rPr lang="en-US" sz="1100" dirty="0"/>
              <a:t>m.</a:t>
            </a:r>
          </a:p>
        </p:txBody>
      </p:sp>
    </p:spTree>
    <p:extLst>
      <p:ext uri="{BB962C8B-B14F-4D97-AF65-F5344CB8AC3E}">
        <p14:creationId xmlns:p14="http://schemas.microsoft.com/office/powerpoint/2010/main" val="626786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3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9105" fill="hold"/>
                                        <p:tgtEl>
                                          <p:spTgt spid="16"/>
                                        </p:tgtEl>
                                      </p:cBhvr>
                                    </p:cmd>
                                  </p:childTnLst>
                                </p:cTn>
                              </p:par>
                            </p:childTnLst>
                          </p:cTn>
                        </p:par>
                      </p:childTnLst>
                    </p:cTn>
                  </p:par>
                </p:childTnLst>
              </p:cTn>
              <p:nextCondLst>
                <p:cond evt="onClick" delay="0">
                  <p:tgtEl>
                    <p:spTgt spid="16"/>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972064" y="823567"/>
            <a:ext cx="6433751" cy="1608133"/>
          </a:xfrm>
          <a:prstGeom prst="rect">
            <a:avLst/>
          </a:prstGeom>
        </p:spPr>
        <p:txBody>
          <a:bodyPr wrap="square">
            <a:spAutoFit/>
          </a:bodyPr>
          <a:lstStyle/>
          <a:p>
            <a:pPr algn="just"/>
            <a:r>
              <a:rPr lang="ro-MD" sz="1950" dirty="0"/>
              <a:t>Rēsciapē fēnciuk jek ruv. Jo lētnēs podgija kē </a:t>
            </a:r>
            <a:r>
              <a:rPr lang="lt-LT" sz="2000" dirty="0" err="1"/>
              <a:t>Barvalēske</a:t>
            </a:r>
            <a:r>
              <a:rPr lang="ro-MD" sz="1950" dirty="0" smtClean="0"/>
              <a:t>, </a:t>
            </a:r>
            <a:r>
              <a:rPr lang="ro-MD" sz="1950" dirty="0"/>
              <a:t>a jo poglaščindzia lēske po mēn. „Parikirou, miro drugo, - phēndzia </a:t>
            </a:r>
            <a:r>
              <a:rPr lang="ro-MD" sz="1950" dirty="0" smtClean="0"/>
              <a:t>Barvalo </a:t>
            </a:r>
            <a:r>
              <a:rPr lang="ro-MD" sz="1950" dirty="0"/>
              <a:t>ruvēske. – Tu viratyndzian amaro gau”. Ruv zmēkhja šēro kē </a:t>
            </a:r>
            <a:r>
              <a:rPr lang="lt-LT" sz="2000" dirty="0" err="1"/>
              <a:t>Barvavēskirē</a:t>
            </a:r>
            <a:r>
              <a:rPr lang="ro-MD" sz="1950" dirty="0" smtClean="0"/>
              <a:t> </a:t>
            </a:r>
            <a:r>
              <a:rPr lang="ro-MD" sz="1950" dirty="0"/>
              <a:t>hēra i čhindziapē dē vēš kē pēs posli staja.</a:t>
            </a:r>
            <a:endParaRPr lang="en-US" sz="1950" dirty="0">
              <a:latin typeface="Times New Roman" panose="02020603050405020304" pitchFamily="18" charset="0"/>
              <a:ea typeface="Calibri" panose="020F0502020204030204" pitchFamily="34" charset="0"/>
            </a:endParaRP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40130" y="823567"/>
            <a:ext cx="3534795" cy="2492990"/>
          </a:xfrm>
          <a:prstGeom prst="rect">
            <a:avLst/>
          </a:prstGeom>
          <a:noFill/>
        </p:spPr>
        <p:txBody>
          <a:bodyPr wrap="square" rtlCol="0">
            <a:spAutoFit/>
          </a:bodyPr>
          <a:lstStyle/>
          <a:p>
            <a:pPr algn="just"/>
            <a:r>
              <a:rPr lang="lt-LT" sz="1950" dirty="0"/>
              <a:t>Pasiliko tik vienas vilkas. Jis lėtai prisiartino prie </a:t>
            </a:r>
            <a:r>
              <a:rPr lang="lt-LT" sz="1950" dirty="0" err="1" smtClean="0"/>
              <a:t>Barvalo</a:t>
            </a:r>
            <a:r>
              <a:rPr lang="lt-LT" sz="1950" dirty="0" smtClean="0"/>
              <a:t>, </a:t>
            </a:r>
            <a:r>
              <a:rPr lang="lt-LT" sz="1950" dirty="0"/>
              <a:t>o šis paglostė jam sprandą. „Ačiū, mano drauge, – tarė </a:t>
            </a:r>
            <a:r>
              <a:rPr lang="lt-LT" sz="1950" dirty="0" err="1" smtClean="0"/>
              <a:t>Barvalo</a:t>
            </a:r>
            <a:r>
              <a:rPr lang="lt-LT" sz="1950" dirty="0" smtClean="0"/>
              <a:t> </a:t>
            </a:r>
            <a:r>
              <a:rPr lang="lt-LT" sz="1950" dirty="0"/>
              <a:t>vilkui. – Tu išgelbėjai mūsų kaimą“. Vilkas nusilenkė berniukui ir nubėgo į mišką pas savo gentainius. </a:t>
            </a:r>
            <a:endParaRPr lang="en-US" sz="1950" dirty="0"/>
          </a:p>
        </p:txBody>
      </p:sp>
      <p:sp>
        <p:nvSpPr>
          <p:cNvPr id="10" name="TextBox 9"/>
          <p:cNvSpPr txBox="1"/>
          <p:nvPr/>
        </p:nvSpPr>
        <p:spPr>
          <a:xfrm>
            <a:off x="7890236" y="3843141"/>
            <a:ext cx="3684689" cy="2492990"/>
          </a:xfrm>
          <a:prstGeom prst="rect">
            <a:avLst/>
          </a:prstGeom>
          <a:noFill/>
        </p:spPr>
        <p:txBody>
          <a:bodyPr wrap="square" rtlCol="0">
            <a:spAutoFit/>
          </a:bodyPr>
          <a:lstStyle/>
          <a:p>
            <a:pPr algn="just"/>
            <a:r>
              <a:rPr lang="en-US" sz="1950" dirty="0"/>
              <a:t>A lone wolf remained.  He sauntered over to </a:t>
            </a:r>
            <a:r>
              <a:rPr lang="en-US" sz="1950" dirty="0" err="1" smtClean="0"/>
              <a:t>Barvalo</a:t>
            </a:r>
            <a:r>
              <a:rPr lang="en-US" sz="1950" dirty="0" smtClean="0"/>
              <a:t>, </a:t>
            </a:r>
            <a:r>
              <a:rPr lang="en-US" sz="1950" dirty="0"/>
              <a:t>who then stroked the wolf’s furry neck. “Thank you, my friend,” </a:t>
            </a:r>
            <a:r>
              <a:rPr lang="en-US" sz="1950" dirty="0" err="1" smtClean="0"/>
              <a:t>Barvalo</a:t>
            </a:r>
            <a:r>
              <a:rPr lang="en-US" sz="1950" dirty="0" smtClean="0"/>
              <a:t> </a:t>
            </a:r>
            <a:r>
              <a:rPr lang="en-US" sz="1950" dirty="0"/>
              <a:t>told the wolf.  “You have saved our village.” The wolf bowed again to </a:t>
            </a:r>
            <a:r>
              <a:rPr lang="en-US" sz="1950" dirty="0" err="1" smtClean="0"/>
              <a:t>Barvalo</a:t>
            </a:r>
            <a:r>
              <a:rPr lang="en-US" sz="1950" dirty="0" smtClean="0"/>
              <a:t> </a:t>
            </a:r>
            <a:r>
              <a:rPr lang="en-US" sz="1950" dirty="0"/>
              <a:t>and dashed away to find his pack in the forest.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2" name="Picture 11"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67965" y="3061666"/>
            <a:ext cx="250756" cy="250756"/>
          </a:xfrm>
          <a:prstGeom prst="rect">
            <a:avLst/>
          </a:prstGeom>
        </p:spPr>
      </p:pic>
      <p:pic>
        <p:nvPicPr>
          <p:cNvPr id="1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07248" y="6108516"/>
            <a:ext cx="304800" cy="304800"/>
          </a:xfrm>
          <a:prstGeom prst="rect">
            <a:avLst/>
          </a:prstGeom>
        </p:spPr>
      </p:pic>
      <p:pic>
        <p:nvPicPr>
          <p:cNvPr id="1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305873" y="2235199"/>
            <a:ext cx="145785" cy="145785"/>
          </a:xfrm>
          <a:prstGeom prst="rect">
            <a:avLst/>
          </a:prstGeom>
        </p:spPr>
      </p:pic>
      <p:pic>
        <p:nvPicPr>
          <p:cNvPr id="16" name="Picture 15" descr="C:\Users\s42p718\Desktop\Boy with Wolf.tif"/>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0251" y="2720793"/>
            <a:ext cx="4846320" cy="3566160"/>
          </a:xfrm>
          <a:prstGeom prst="rect">
            <a:avLst/>
          </a:prstGeom>
          <a:noFill/>
          <a:ln>
            <a:noFill/>
          </a:ln>
        </p:spPr>
      </p:pic>
      <p:sp>
        <p:nvSpPr>
          <p:cNvPr id="5" name="Rectangle 4"/>
          <p:cNvSpPr/>
          <p:nvPr/>
        </p:nvSpPr>
        <p:spPr>
          <a:xfrm>
            <a:off x="4766064" y="6295694"/>
            <a:ext cx="1721946" cy="261610"/>
          </a:xfrm>
          <a:prstGeom prst="rect">
            <a:avLst/>
          </a:prstGeom>
        </p:spPr>
        <p:txBody>
          <a:bodyPr wrap="none">
            <a:spAutoFit/>
          </a:bodyPr>
          <a:lstStyle/>
          <a:p>
            <a:r>
              <a:rPr lang="en-US" sz="11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Konsuela</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1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Stefanovic</a:t>
            </a:r>
            <a:r>
              <a:rPr lang="en-US" sz="11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10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10 m.</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1910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047" fill="hold"/>
                                        <p:tgtEl>
                                          <p:spTgt spid="15"/>
                                        </p:tgtEl>
                                      </p:cBhvr>
                                    </p:cmd>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5"/>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844"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1031576" y="853276"/>
            <a:ext cx="6450227" cy="1477328"/>
          </a:xfrm>
          <a:prstGeom prst="rect">
            <a:avLst/>
          </a:prstGeom>
        </p:spPr>
        <p:txBody>
          <a:bodyPr wrap="square">
            <a:spAutoFit/>
          </a:bodyPr>
          <a:lstStyle/>
          <a:p>
            <a:pPr algn="just"/>
            <a:r>
              <a:rPr lang="lt-LT" sz="2200" i="1" dirty="0" err="1" smtClean="0"/>
              <a:t>Bėju</a:t>
            </a:r>
            <a:r>
              <a:rPr lang="ro-MD" sz="2200" i="1" dirty="0" smtClean="0"/>
              <a:t> stērdziapē. „Mē ripirdziom, Baba, tu amēnge užē rusphēndzian dava istorija prēciu but bērša. Ali so dava sy sphandlo miačiosa, so mē na kamom tēdou</a:t>
            </a:r>
            <a:r>
              <a:rPr lang="lt-LT" sz="2200" i="1" dirty="0" smtClean="0"/>
              <a:t> </a:t>
            </a:r>
            <a:r>
              <a:rPr lang="lt-LT" sz="2200" i="1" dirty="0" err="1" smtClean="0"/>
              <a:t>Patriniake</a:t>
            </a:r>
            <a:r>
              <a:rPr lang="lt-LT" sz="2200" i="1" dirty="0" smtClean="0"/>
              <a:t>?</a:t>
            </a:r>
            <a:r>
              <a:rPr lang="ro-MD" sz="2200" i="1" dirty="0" smtClean="0"/>
              <a:t>”</a:t>
            </a:r>
            <a:endParaRPr lang="en-US" sz="2200" i="1" dirty="0">
              <a:latin typeface="Times New Roman" panose="02020603050405020304" pitchFamily="18" charset="0"/>
              <a:ea typeface="Calibri" panose="020F0502020204030204" pitchFamily="34" charset="0"/>
            </a:endParaRP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45670" y="958785"/>
            <a:ext cx="3578773" cy="2123658"/>
          </a:xfrm>
          <a:prstGeom prst="rect">
            <a:avLst/>
          </a:prstGeom>
          <a:noFill/>
        </p:spPr>
        <p:txBody>
          <a:bodyPr wrap="square" rtlCol="0">
            <a:spAutoFit/>
          </a:bodyPr>
          <a:lstStyle/>
          <a:p>
            <a:pPr algn="just"/>
            <a:r>
              <a:rPr lang="lt-LT" sz="2200" i="1" dirty="0" err="1" smtClean="0"/>
              <a:t>Bėju</a:t>
            </a:r>
            <a:r>
              <a:rPr lang="lt-LT" sz="2200" i="1" dirty="0" smtClean="0"/>
              <a:t> </a:t>
            </a:r>
            <a:r>
              <a:rPr lang="lt-LT" sz="2200" i="1" dirty="0"/>
              <a:t>atsistojo. „Aš prisiminiau, </a:t>
            </a:r>
            <a:r>
              <a:rPr lang="lt-LT" sz="2200" i="1" dirty="0" err="1"/>
              <a:t>Baba</a:t>
            </a:r>
            <a:r>
              <a:rPr lang="lt-LT" sz="2200" i="1" dirty="0"/>
              <a:t>, tu mums jau pasakojai šią istoriją prieš daug metų. Bet ką ji turi bendra su kamuoliu, kurio aš nenoriu duoti </a:t>
            </a:r>
            <a:r>
              <a:rPr lang="lt-LT" sz="2200" i="1" dirty="0" smtClean="0"/>
              <a:t>Patrina?“ </a:t>
            </a:r>
            <a:endParaRPr lang="en-US" sz="2200" dirty="0"/>
          </a:p>
        </p:txBody>
      </p:sp>
      <p:sp>
        <p:nvSpPr>
          <p:cNvPr id="10" name="TextBox 9"/>
          <p:cNvSpPr txBox="1"/>
          <p:nvPr/>
        </p:nvSpPr>
        <p:spPr>
          <a:xfrm>
            <a:off x="8045670" y="3964865"/>
            <a:ext cx="3373821" cy="2123658"/>
          </a:xfrm>
          <a:prstGeom prst="rect">
            <a:avLst/>
          </a:prstGeom>
          <a:noFill/>
        </p:spPr>
        <p:txBody>
          <a:bodyPr wrap="square" rtlCol="0">
            <a:spAutoFit/>
          </a:bodyPr>
          <a:lstStyle/>
          <a:p>
            <a:pPr algn="just"/>
            <a:r>
              <a:rPr lang="lt-LT" sz="2200" i="1" dirty="0" err="1" smtClean="0"/>
              <a:t>Bėju</a:t>
            </a:r>
            <a:r>
              <a:rPr lang="en-US" sz="2200" i="1" dirty="0" smtClean="0"/>
              <a:t> </a:t>
            </a:r>
            <a:r>
              <a:rPr lang="en-US" sz="2200" i="1" dirty="0"/>
              <a:t>stood up. “I remember, Baba: you told us that story many years ago.  But what does that story have to do with me giving </a:t>
            </a:r>
            <a:r>
              <a:rPr lang="en-US" sz="2200" i="1" dirty="0" err="1" smtClean="0"/>
              <a:t>Patrina</a:t>
            </a:r>
            <a:r>
              <a:rPr lang="en-US" sz="2200" i="1" dirty="0" smtClean="0"/>
              <a:t> </a:t>
            </a:r>
            <a:r>
              <a:rPr lang="en-US" sz="2200" i="1" dirty="0"/>
              <a:t>the soccer ball?”</a:t>
            </a:r>
            <a:endParaRPr lang="en-US" sz="2200"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2" name="Picture 11"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61622" y="3008585"/>
            <a:ext cx="308446" cy="308446"/>
          </a:xfrm>
          <a:prstGeom prst="rect">
            <a:avLst/>
          </a:prstGeom>
        </p:spPr>
      </p:pic>
      <p:pic>
        <p:nvPicPr>
          <p:cNvPr id="1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07248" y="6107961"/>
            <a:ext cx="305910" cy="305910"/>
          </a:xfrm>
          <a:prstGeom prst="rect">
            <a:avLst/>
          </a:prstGeom>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2557093" y="1909814"/>
            <a:ext cx="3568757" cy="5029200"/>
          </a:xfrm>
          <a:prstGeom prst="rect">
            <a:avLst/>
          </a:prstGeom>
        </p:spPr>
      </p:pic>
      <p:pic>
        <p:nvPicPr>
          <p:cNvPr id="1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210374" y="2052074"/>
            <a:ext cx="448634" cy="448634"/>
          </a:xfrm>
          <a:prstGeom prst="rect">
            <a:avLst/>
          </a:prstGeom>
        </p:spPr>
      </p:pic>
      <p:sp>
        <p:nvSpPr>
          <p:cNvPr id="6" name="Rectangle 5"/>
          <p:cNvSpPr/>
          <p:nvPr/>
        </p:nvSpPr>
        <p:spPr>
          <a:xfrm>
            <a:off x="4945814" y="6205751"/>
            <a:ext cx="1707519" cy="261610"/>
          </a:xfrm>
          <a:prstGeom prst="rect">
            <a:avLst/>
          </a:prstGeom>
        </p:spPr>
        <p:txBody>
          <a:bodyPr wrap="none">
            <a:spAutoFit/>
          </a:bodyPr>
          <a:lstStyle/>
          <a:p>
            <a:r>
              <a:rPr lang="en-US" sz="1100" dirty="0"/>
              <a:t>Tamara </a:t>
            </a:r>
            <a:r>
              <a:rPr lang="en-US" sz="1100" dirty="0" err="1"/>
              <a:t>Orlosvakaja</a:t>
            </a:r>
            <a:r>
              <a:rPr lang="en-US" sz="1100" dirty="0"/>
              <a:t>, </a:t>
            </a:r>
            <a:r>
              <a:rPr lang="en-US" sz="1100" dirty="0" smtClean="0"/>
              <a:t>13 m.</a:t>
            </a:r>
            <a:endParaRPr lang="en-US" sz="1100" dirty="0"/>
          </a:p>
        </p:txBody>
      </p:sp>
    </p:spTree>
    <p:extLst>
      <p:ext uri="{BB962C8B-B14F-4D97-AF65-F5344CB8AC3E}">
        <p14:creationId xmlns:p14="http://schemas.microsoft.com/office/powerpoint/2010/main" val="2639753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038" fill="hold"/>
                                        <p:tgtEl>
                                          <p:spTgt spid="15"/>
                                        </p:tgtEl>
                                      </p:cBhvr>
                                    </p:cmd>
                                  </p:childTnLst>
                                </p:cTn>
                              </p:par>
                            </p:childTnLst>
                          </p:cTn>
                        </p:par>
                      </p:childTnLst>
                    </p:cTn>
                  </p:par>
                </p:childTnLst>
              </p:cTn>
              <p:nextCondLst>
                <p:cond evt="onClick" delay="0">
                  <p:tgtEl>
                    <p:spTgt spid="15"/>
                  </p:tgtEl>
                </p:cond>
              </p:nextCondLst>
            </p:seq>
            <p:audio>
              <p:cMediaNode vol="80000">
                <p:cTn id="13" fill="hold" display="0">
                  <p:stCondLst>
                    <p:cond delay="indefinite"/>
                  </p:stCondLst>
                  <p:endCondLst>
                    <p:cond evt="onStopAudio" delay="0">
                      <p:tgtEl>
                        <p:sldTgt/>
                      </p:tgtEl>
                    </p:cond>
                  </p:endCondLst>
                </p:cTn>
                <p:tgtEl>
                  <p:spTgt spid="15"/>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570" fill="hold"/>
                                        <p:tgtEl>
                                          <p:spTgt spid="16"/>
                                        </p:tgtEl>
                                      </p:cBhvr>
                                    </p:cmd>
                                  </p:childTnLst>
                                </p:cTn>
                              </p:par>
                            </p:childTnLst>
                          </p:cTn>
                        </p:par>
                      </p:childTnLst>
                    </p:cTn>
                  </p:par>
                </p:childTnLst>
              </p:cTn>
              <p:nextCondLst>
                <p:cond evt="onClick" delay="0">
                  <p:tgtEl>
                    <p:spTgt spid="16"/>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980302" y="715605"/>
            <a:ext cx="6425513" cy="1754326"/>
          </a:xfrm>
          <a:prstGeom prst="rect">
            <a:avLst/>
          </a:prstGeom>
        </p:spPr>
        <p:txBody>
          <a:bodyPr wrap="square">
            <a:spAutoFit/>
          </a:bodyPr>
          <a:lstStyle/>
          <a:p>
            <a:pPr algn="just"/>
            <a:r>
              <a:rPr lang="ro-MD" i="1" dirty="0"/>
              <a:t>„Mē džinou, - godliakirdzia </a:t>
            </a:r>
            <a:r>
              <a:rPr lang="ro-MD" i="1" dirty="0" smtClean="0"/>
              <a:t>Patrina, </a:t>
            </a:r>
            <a:r>
              <a:rPr lang="ro-MD" i="1" dirty="0"/>
              <a:t>– </a:t>
            </a:r>
            <a:r>
              <a:rPr lang="ro-MD" b="1" i="1" dirty="0"/>
              <a:t>pal dava, so jiesli san lačho dadyvēs, tuke vari kon javēla lačho tasia. Pal hojno vsigda pliskirēn lačhipnasa”.</a:t>
            </a:r>
            <a:r>
              <a:rPr lang="ro-MD" i="1" dirty="0"/>
              <a:t> </a:t>
            </a:r>
            <a:r>
              <a:rPr lang="en-US" i="1" dirty="0" smtClean="0"/>
              <a:t>B</a:t>
            </a:r>
            <a:r>
              <a:rPr lang="lt-LT" i="1" dirty="0" err="1" smtClean="0"/>
              <a:t>ėju</a:t>
            </a:r>
            <a:r>
              <a:rPr lang="ro-MD" i="1" dirty="0" smtClean="0"/>
              <a:t> </a:t>
            </a:r>
            <a:r>
              <a:rPr lang="ro-MD" i="1" dirty="0"/>
              <a:t>vityrdyja miačiko </a:t>
            </a:r>
            <a:r>
              <a:rPr lang="lt-LT" i="1" dirty="0" err="1"/>
              <a:t>Patriniake</a:t>
            </a:r>
            <a:r>
              <a:rPr lang="ro-MD" i="1" dirty="0" smtClean="0"/>
              <a:t>. </a:t>
            </a:r>
            <a:r>
              <a:rPr lang="ro-MD" i="1" dirty="0"/>
              <a:t>„Javēn, pobajinasam futbolo”. Kedy čhavē nunašnē  schotkendē do nizo, Baba zasandziapē: „Iščio but godzvaripēn majinēn amarē rusphenibēna”.</a:t>
            </a:r>
            <a:endParaRPr lang="en-US" i="1" dirty="0">
              <a:latin typeface="Times New Roman" panose="02020603050405020304" pitchFamily="18" charset="0"/>
              <a:ea typeface="Calibri" panose="020F0502020204030204" pitchFamily="34" charset="0"/>
            </a:endParaRP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7979575" y="671659"/>
            <a:ext cx="3567838" cy="2585323"/>
          </a:xfrm>
          <a:prstGeom prst="rect">
            <a:avLst/>
          </a:prstGeom>
          <a:noFill/>
        </p:spPr>
        <p:txBody>
          <a:bodyPr wrap="square" rtlCol="0">
            <a:spAutoFit/>
          </a:bodyPr>
          <a:lstStyle/>
          <a:p>
            <a:pPr algn="just"/>
            <a:r>
              <a:rPr lang="lt-LT" i="1" dirty="0"/>
              <a:t>„Aš žinau! – sušuko </a:t>
            </a:r>
            <a:r>
              <a:rPr lang="lt-LT" i="1" dirty="0" smtClean="0"/>
              <a:t>Patrina. </a:t>
            </a:r>
            <a:r>
              <a:rPr lang="lt-LT" i="1" dirty="0"/>
              <a:t>– </a:t>
            </a:r>
            <a:r>
              <a:rPr lang="lt-LT" b="1" i="1" dirty="0"/>
              <a:t>Už tai, kad buvai geras šiandien, tau kas nors bus geras rytoj. Už gerumą visada atsimokama gerumu.“  </a:t>
            </a:r>
            <a:r>
              <a:rPr lang="lt-LT" i="1" dirty="0" err="1" smtClean="0"/>
              <a:t>Bėju</a:t>
            </a:r>
            <a:r>
              <a:rPr lang="lt-LT" i="1" dirty="0" smtClean="0"/>
              <a:t> </a:t>
            </a:r>
            <a:r>
              <a:rPr lang="lt-LT" i="1" dirty="0"/>
              <a:t>ištiesė kamuolį </a:t>
            </a:r>
            <a:r>
              <a:rPr lang="lt-LT" i="1" dirty="0" smtClean="0"/>
              <a:t>Patrina. </a:t>
            </a:r>
            <a:r>
              <a:rPr lang="lt-LT" i="1" dirty="0"/>
              <a:t>„Einam, pažaisim futbolą!“ Kai vaikai nubildėjo laiptais žemyn, </a:t>
            </a:r>
            <a:r>
              <a:rPr lang="lt-LT" i="1" dirty="0" err="1"/>
              <a:t>Baba</a:t>
            </a:r>
            <a:r>
              <a:rPr lang="lt-LT" i="1" dirty="0"/>
              <a:t> nusišypsojo: „Dar daug išminties yra mūsų </a:t>
            </a:r>
            <a:r>
              <a:rPr lang="lt-LT" i="1" dirty="0" err="1"/>
              <a:t>pasakojimuose</a:t>
            </a:r>
            <a:r>
              <a:rPr lang="lt-LT" i="1" dirty="0"/>
              <a:t>!“ </a:t>
            </a:r>
            <a:r>
              <a:rPr lang="en-US" i="1" dirty="0" smtClean="0"/>
              <a:t> </a:t>
            </a:r>
            <a:endParaRPr lang="en-US" dirty="0"/>
          </a:p>
        </p:txBody>
      </p:sp>
      <p:sp>
        <p:nvSpPr>
          <p:cNvPr id="10" name="TextBox 9"/>
          <p:cNvSpPr txBox="1"/>
          <p:nvPr/>
        </p:nvSpPr>
        <p:spPr>
          <a:xfrm>
            <a:off x="8010488" y="3952592"/>
            <a:ext cx="3506012" cy="2308324"/>
          </a:xfrm>
          <a:prstGeom prst="rect">
            <a:avLst/>
          </a:prstGeom>
          <a:noFill/>
        </p:spPr>
        <p:txBody>
          <a:bodyPr wrap="square" rtlCol="0">
            <a:spAutoFit/>
          </a:bodyPr>
          <a:lstStyle/>
          <a:p>
            <a:pPr algn="just"/>
            <a:r>
              <a:rPr lang="en-US" i="1" dirty="0"/>
              <a:t>“I know,” </a:t>
            </a:r>
            <a:r>
              <a:rPr lang="en-US" i="1" dirty="0" err="1" smtClean="0"/>
              <a:t>Patrina</a:t>
            </a:r>
            <a:r>
              <a:rPr lang="en-US" i="1" dirty="0" smtClean="0"/>
              <a:t> </a:t>
            </a:r>
            <a:r>
              <a:rPr lang="en-US" i="1" dirty="0"/>
              <a:t>shouted. </a:t>
            </a:r>
            <a:r>
              <a:rPr lang="en-US" b="1" i="1" dirty="0"/>
              <a:t>“Kindness now will be repaid with kindness in the future.”</a:t>
            </a:r>
            <a:r>
              <a:rPr lang="en-US" i="1" dirty="0"/>
              <a:t>  </a:t>
            </a:r>
            <a:r>
              <a:rPr lang="lt-LT" i="1" dirty="0" err="1" smtClean="0"/>
              <a:t>Bėju</a:t>
            </a:r>
            <a:r>
              <a:rPr lang="en-US" i="1" dirty="0" smtClean="0"/>
              <a:t> </a:t>
            </a:r>
            <a:r>
              <a:rPr lang="en-US" i="1" dirty="0"/>
              <a:t>tossed the ball to </a:t>
            </a:r>
            <a:r>
              <a:rPr lang="en-US" i="1" dirty="0" err="1" smtClean="0"/>
              <a:t>Patrina</a:t>
            </a:r>
            <a:r>
              <a:rPr lang="en-US" i="1" dirty="0" smtClean="0"/>
              <a:t>.  </a:t>
            </a:r>
            <a:r>
              <a:rPr lang="en-US" i="1" dirty="0"/>
              <a:t>“Let’s race to the soccer field!” As the children ran down the stairs, Baba smiled.  “There is still a great deal of wisdom in our old stories.”</a:t>
            </a:r>
            <a:endParaRPr lang="en-US"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2" name="Picture 11"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23660" y="3018385"/>
            <a:ext cx="288846" cy="288846"/>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81621" y="6122278"/>
            <a:ext cx="304800" cy="30480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2504754" y="1937438"/>
            <a:ext cx="3503871" cy="4937760"/>
          </a:xfrm>
          <a:prstGeom prst="rect">
            <a:avLst/>
          </a:prstGeom>
        </p:spPr>
      </p:pic>
      <p:pic>
        <p:nvPicPr>
          <p:cNvPr id="1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217088" y="2086517"/>
            <a:ext cx="379965" cy="379965"/>
          </a:xfrm>
          <a:prstGeom prst="rect">
            <a:avLst/>
          </a:prstGeom>
        </p:spPr>
      </p:pic>
      <p:sp>
        <p:nvSpPr>
          <p:cNvPr id="3" name="Rectangle 2"/>
          <p:cNvSpPr/>
          <p:nvPr/>
        </p:nvSpPr>
        <p:spPr>
          <a:xfrm>
            <a:off x="4830069" y="6130111"/>
            <a:ext cx="1720343" cy="261610"/>
          </a:xfrm>
          <a:prstGeom prst="rect">
            <a:avLst/>
          </a:prstGeom>
        </p:spPr>
        <p:txBody>
          <a:bodyPr wrap="none">
            <a:spAutoFit/>
          </a:bodyPr>
          <a:lstStyle/>
          <a:p>
            <a:r>
              <a:rPr lang="en-US" sz="1100" dirty="0">
                <a:latin typeface="Times New Roman" panose="02020603050405020304" pitchFamily="18" charset="0"/>
                <a:ea typeface="Times New Roman" panose="02020603050405020304" pitchFamily="18" charset="0"/>
              </a:rPr>
              <a:t>Tamara </a:t>
            </a:r>
            <a:r>
              <a:rPr lang="en-US" sz="1100" dirty="0" err="1">
                <a:latin typeface="Times New Roman" panose="02020603050405020304" pitchFamily="18" charset="0"/>
                <a:ea typeface="Times New Roman" panose="02020603050405020304" pitchFamily="18" charset="0"/>
              </a:rPr>
              <a:t>Orlosvakaja</a:t>
            </a:r>
            <a:r>
              <a:rPr lang="en-US" sz="1100" dirty="0">
                <a:latin typeface="Times New Roman" panose="02020603050405020304" pitchFamily="18" charset="0"/>
                <a:ea typeface="Times New Roman" panose="02020603050405020304" pitchFamily="18" charset="0"/>
              </a:rPr>
              <a:t>, </a:t>
            </a:r>
            <a:r>
              <a:rPr lang="en-US" sz="1100" dirty="0" smtClean="0">
                <a:latin typeface="Times New Roman" panose="02020603050405020304" pitchFamily="18" charset="0"/>
                <a:ea typeface="Times New Roman" panose="02020603050405020304" pitchFamily="18" charset="0"/>
              </a:rPr>
              <a:t>13 m.</a:t>
            </a:r>
            <a:endParaRPr lang="en-US" sz="1100" dirty="0"/>
          </a:p>
        </p:txBody>
      </p:sp>
    </p:spTree>
    <p:extLst>
      <p:ext uri="{BB962C8B-B14F-4D97-AF65-F5344CB8AC3E}">
        <p14:creationId xmlns:p14="http://schemas.microsoft.com/office/powerpoint/2010/main" val="3794600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137"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465" fill="hold"/>
                                        <p:tgtEl>
                                          <p:spTgt spid="18"/>
                                        </p:tgtEl>
                                      </p:cBhvr>
                                    </p:cmd>
                                  </p:childTnLst>
                                </p:cTn>
                              </p:par>
                            </p:childTnLst>
                          </p:cTn>
                        </p:par>
                      </p:childTnLst>
                    </p:cTn>
                  </p:par>
                </p:childTnLst>
              </p:cTn>
              <p:nextCondLst>
                <p:cond evt="onClick" delay="0">
                  <p:tgtEl>
                    <p:spTgt spid="18"/>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4793" y="334019"/>
            <a:ext cx="11655972" cy="6316281"/>
          </a:xfrm>
          <a:prstGeom prst="rect">
            <a:avLst/>
          </a:prstGeom>
        </p:spPr>
        <p:txBody>
          <a:bodyPr wrap="square">
            <a:spAutoFit/>
          </a:bodyPr>
          <a:lstStyle/>
          <a:p>
            <a:pPr marL="457200" marR="0" algn="ctr">
              <a:lnSpc>
                <a:spcPct val="107000"/>
              </a:lnSpc>
              <a:spcBef>
                <a:spcPts val="0"/>
              </a:spcBef>
              <a:spcAft>
                <a:spcPts val="0"/>
              </a:spcAft>
            </a:pPr>
            <a:r>
              <a:rPr lang="en-US" sz="3600" dirty="0">
                <a:solidFill>
                  <a:srgbClr val="222222"/>
                </a:solidFill>
                <a:latin typeface="+mj-lt"/>
                <a:ea typeface="Calibri" panose="020F0502020204030204" pitchFamily="34" charset="0"/>
                <a:cs typeface="Times New Roman" panose="02020603050405020304" pitchFamily="18" charset="0"/>
              </a:rPr>
              <a:t>PATARIMAI, KAIP NAUDOTI </a:t>
            </a:r>
            <a:r>
              <a:rPr lang="en-US" sz="3600" dirty="0" smtClean="0">
                <a:solidFill>
                  <a:srgbClr val="222222"/>
                </a:solidFill>
                <a:latin typeface="+mj-lt"/>
                <a:ea typeface="Calibri" panose="020F0502020204030204" pitchFamily="34" charset="0"/>
                <a:cs typeface="Times New Roman" panose="02020603050405020304" pitchFamily="18" charset="0"/>
              </a:rPr>
              <a:t>KNYGĄ</a:t>
            </a:r>
            <a:r>
              <a:rPr lang="lt-LT" sz="1900" dirty="0">
                <a:latin typeface="Calibri" panose="020F0502020204030204" pitchFamily="34" charset="0"/>
                <a:ea typeface="Calibri" panose="020F0502020204030204" pitchFamily="34" charset="0"/>
                <a:cs typeface="Times New Roman" panose="02020603050405020304" pitchFamily="18"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Nuoseklaus pasakojimo kūrimas. </a:t>
            </a:r>
            <a:r>
              <a:rPr lang="lt-LT" sz="1900" dirty="0">
                <a:latin typeface="Calibri" panose="020F0502020204030204" pitchFamily="34" charset="0"/>
                <a:ea typeface="Calibri" panose="020F0502020204030204" pitchFamily="34" charset="0"/>
                <a:cs typeface="Times New Roman" panose="02020603050405020304" pitchFamily="18" charset="0"/>
              </a:rPr>
              <a:t>Nukopijuokite iliustracijas, viename puslapyje – viena iliustracija. Nukopijuotas iliustracijas paprašykite mokinių sudėti taip, kad išeitų nuoseklus pasakojimas. Paprašykite jų šį pasakojimą užrašyti.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Parodykite mokiniams iliustracijų seką knygoje ir paprašykite jų parašyti pasakojimą, remiantis tomis iliustracijomis. Mokinių sukurti pasakojimai greičiausiai skirsis nuo knygos pasakojimo.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Skaitomo teksto supratimas.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paklausyti pasakojimo įrašą arba garsiai perskaitykite jiems pasakojimą, nerodydami iliustracijų. Pateikite jiems klausimų, kurie leistų patikrinti, kaip mokiniai suprato tekstą.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Rašytinio teksto kūrimas.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išklausytą tekstą užrašyti savais žodžiais.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Vaizdinio ir sakytinio teksto supratimas. </a:t>
            </a:r>
            <a:r>
              <a:rPr lang="lt-LT" sz="1900" dirty="0">
                <a:latin typeface="Calibri" panose="020F0502020204030204" pitchFamily="34" charset="0"/>
                <a:ea typeface="Calibri" panose="020F0502020204030204" pitchFamily="34" charset="0"/>
                <a:cs typeface="Times New Roman" panose="02020603050405020304" pitchFamily="18" charset="0"/>
              </a:rPr>
              <a:t>Pasakojimą mokiniams išklausyti leiskite, rodydami iliustracijas. Pateikite jiems klausimų, kad patikrintumėte jų vaizdinio ir sakytinio teksto supratimą.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Raiškusis skaitymas.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pasakojimą perskaityti garsiai. Pateikite jiems klausimų, kad patikrintumėte, kaip jie suprato tekstą.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Teksto perkūrimas. </a:t>
            </a:r>
            <a:r>
              <a:rPr lang="lt-LT" sz="1900" dirty="0">
                <a:latin typeface="Calibri" panose="020F0502020204030204" pitchFamily="34" charset="0"/>
                <a:ea typeface="Calibri" panose="020F0502020204030204" pitchFamily="34" charset="0"/>
                <a:cs typeface="Times New Roman" panose="02020603050405020304" pitchFamily="18" charset="0"/>
              </a:rPr>
              <a:t>Paklauskite mokinių, kaip pakeistų pasakojimą, jei būtų autoriai? Paprašykite jų perkurtą tekstą užrašyti.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Kūrybinė raiška.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iliustruoti labiausiai patikusį pasakojimo epizodą.</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Pasakojimo kūrimas  / 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susirasti ir pasekti liaudies pasaką klasės draugams. Pasektą pasaką paprašykite užrašyti ir iliustruoti.</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Arial" panose="020B0604020202020204" pitchFamily="34" charset="0"/>
              <a:buChar char="•"/>
            </a:pPr>
            <a:r>
              <a:rPr lang="lt-LT" sz="1900" b="1" dirty="0">
                <a:latin typeface="Calibri" panose="020F0502020204030204" pitchFamily="34" charset="0"/>
                <a:ea typeface="Calibri" panose="020F0502020204030204" pitchFamily="34" charset="0"/>
                <a:cs typeface="Times New Roman" panose="02020603050405020304" pitchFamily="18" charset="0"/>
              </a:rPr>
              <a:t>Kūrybinis rašymas. </a:t>
            </a:r>
            <a:r>
              <a:rPr lang="lt-LT" sz="1900" dirty="0">
                <a:latin typeface="Calibri" panose="020F0502020204030204" pitchFamily="34" charset="0"/>
                <a:ea typeface="Calibri" panose="020F0502020204030204" pitchFamily="34" charset="0"/>
                <a:cs typeface="Times New Roman" panose="02020603050405020304" pitchFamily="18" charset="0"/>
              </a:rPr>
              <a:t>Paprašykite mokinių sukurti pasaką, kurią jie norėtų perduoti </a:t>
            </a:r>
            <a:r>
              <a:rPr lang="lt-LT" sz="1900" dirty="0" smtClean="0">
                <a:latin typeface="Calibri" panose="020F0502020204030204" pitchFamily="34" charset="0"/>
                <a:ea typeface="Calibri" panose="020F0502020204030204" pitchFamily="34" charset="0"/>
                <a:cs typeface="Times New Roman" panose="02020603050405020304" pitchFamily="18" charset="0"/>
              </a:rPr>
              <a:t>ateities </a:t>
            </a:r>
            <a:r>
              <a:rPr lang="en-US" sz="1900" dirty="0" err="1" smtClean="0">
                <a:latin typeface="Calibri" panose="020F0502020204030204" pitchFamily="34" charset="0"/>
                <a:ea typeface="Calibri" panose="020F0502020204030204" pitchFamily="34" charset="0"/>
                <a:cs typeface="Times New Roman" panose="02020603050405020304" pitchFamily="18" charset="0"/>
              </a:rPr>
              <a:t>vaikams</a:t>
            </a:r>
            <a:r>
              <a:rPr lang="lt-LT" sz="1900" dirty="0" smtClean="0">
                <a:latin typeface="Calibri" panose="020F0502020204030204" pitchFamily="34" charset="0"/>
                <a:ea typeface="Calibri" panose="020F0502020204030204" pitchFamily="34" charset="0"/>
                <a:cs typeface="Times New Roman" panose="02020603050405020304" pitchFamily="18" charset="0"/>
              </a:rPr>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980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6841"/>
            <a:ext cx="10515600" cy="6327228"/>
          </a:xfrm>
        </p:spPr>
        <p:txBody>
          <a:bodyPr>
            <a:noAutofit/>
          </a:bodyPr>
          <a:lstStyle/>
          <a:p>
            <a:pPr marL="0" indent="0" algn="ctr">
              <a:buNone/>
            </a:pPr>
            <a:r>
              <a:rPr lang="fr-RE" sz="4000" dirty="0" smtClean="0"/>
              <a:t>ĮŽANGA</a:t>
            </a:r>
            <a:endParaRPr lang="en-US" sz="4000" dirty="0" smtClean="0"/>
          </a:p>
          <a:p>
            <a:pPr marL="0" indent="0" algn="ctr">
              <a:buNone/>
            </a:pPr>
            <a:r>
              <a:rPr lang="sk-SK" sz="1400" dirty="0" smtClean="0"/>
              <a:t>Tikimės</a:t>
            </a:r>
            <a:r>
              <a:rPr lang="sk-SK" sz="1400" dirty="0"/>
              <a:t>, kad ši knyga padės labiau suprasti vieniems kitus, paskatins būti tolerantiškesnius įvairių Lietuvos kultūrų atstovams ir padės puoselėti romų vaikų kultūrinę tapatybę.</a:t>
            </a:r>
            <a:endParaRPr lang="en-US" sz="1400" dirty="0"/>
          </a:p>
          <a:p>
            <a:r>
              <a:rPr lang="lt-LT" sz="2000" dirty="0"/>
              <a:t>Senų senovėje romai gyveno Indijoje. Iš ten prieš daug šimtmečių jie ir atkeliavo į Lietuvą. Apibendrintai aprašyti romų gyvenimo neįmanoma, nes romai gyvena ir mažuose kaimuose, ir dideliuose miestuose. Vienos romų šeimos turi daug vaikų, kitos – tik kelis ar visai jų neturi. Bet visi romai itin vertina šeimą, didžiuojasi savo papročiais ir kultūra. Taigi, persikėlę iš Indijos gyventi į Lietuvą, romai nepamiršo savo tradicijų ir kalbos, kuria bendrauja iki šiol. </a:t>
            </a:r>
            <a:endParaRPr lang="en-US" sz="2000" dirty="0"/>
          </a:p>
          <a:p>
            <a:r>
              <a:rPr lang="lt-LT" sz="2000" dirty="0"/>
              <a:t>Lietuvoje gyvenančių romų, kaip ir lietuvių, kalba skirstoma į dialektus. Seniausiai Lietuvoje gyvenanti romų grupė kalba </a:t>
            </a:r>
            <a:r>
              <a:rPr lang="lt-LT" sz="2000" i="1" dirty="0"/>
              <a:t>Litovska roma</a:t>
            </a:r>
            <a:r>
              <a:rPr lang="lt-LT" sz="2000" dirty="0"/>
              <a:t> dialektu, kuriuo užrašytas ir šis pasakojimas.</a:t>
            </a:r>
            <a:endParaRPr lang="en-US" sz="2000" dirty="0"/>
          </a:p>
          <a:p>
            <a:r>
              <a:rPr lang="lt-LT" sz="2000" dirty="0"/>
              <a:t>Pastarasis – adaptuota sena romų liaudies pasaka, iliustruota romų mokinių ir jų draugų ne romų iš dienos centro „Padėk pritapti“, Panevėžio vaikų dienos užimtumo centro, Romų bendruomenės centro ir Eišiškių Stanislovo Rapolionio gimnazijos tapytais piešiniais. </a:t>
            </a:r>
            <a:endParaRPr lang="en-US" sz="2000" dirty="0"/>
          </a:p>
          <a:p>
            <a:r>
              <a:rPr lang="lt-LT" sz="2000" dirty="0"/>
              <a:t>Už paramą rengiant knygą dėkojame JAV </a:t>
            </a:r>
            <a:r>
              <a:rPr lang="lt-LT" sz="2000" dirty="0" err="1"/>
              <a:t>Fulbrighto</a:t>
            </a:r>
            <a:r>
              <a:rPr lang="lt-LT" sz="2000" dirty="0"/>
              <a:t> komisijai, JAV ambasadai ​​Lietuvoje, Vilniaus kolegijos Pedagogikos fakultetui ir Montanos Valstijos </a:t>
            </a:r>
            <a:r>
              <a:rPr lang="lt-LT" sz="2000" dirty="0" err="1"/>
              <a:t>Billings</a:t>
            </a:r>
            <a:r>
              <a:rPr lang="lt-LT" sz="2000" dirty="0"/>
              <a:t> Universitetui. </a:t>
            </a:r>
            <a:endParaRPr lang="en-US" sz="2000" dirty="0"/>
          </a:p>
          <a:p>
            <a:r>
              <a:rPr lang="lt-LT" sz="2000" dirty="0" smtClean="0"/>
              <a:t>Tikimės</a:t>
            </a:r>
            <a:r>
              <a:rPr lang="lt-LT" sz="2000" dirty="0"/>
              <a:t>, kad ši trimis kalbomis (romų, lietuvių, anglų) parengta ir išleista knyga padės suvokti požiūrių įvairovę ir prisidės prie skirtingų kultūrų supratimo didinimo, nes pasakojimo moralas „Už gerumą visada atmokama gerumu“ – svarbi ir suprantama žinia visų kultūrų žmonėms – tiek jauniems, tiek seniems. </a:t>
            </a:r>
            <a:endParaRPr lang="en-US" sz="2000" dirty="0"/>
          </a:p>
          <a:p>
            <a:pPr marL="0" indent="0">
              <a:buNone/>
            </a:pPr>
            <a:endParaRPr lang="en-US" sz="2000" dirty="0"/>
          </a:p>
        </p:txBody>
      </p:sp>
    </p:spTree>
    <p:extLst>
      <p:ext uri="{BB962C8B-B14F-4D97-AF65-F5344CB8AC3E}">
        <p14:creationId xmlns:p14="http://schemas.microsoft.com/office/powerpoint/2010/main" val="4035252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1167"/>
          </a:xfrm>
        </p:spPr>
        <p:txBody>
          <a:bodyPr>
            <a:normAutofit fontScale="90000"/>
          </a:bodyPr>
          <a:lstStyle/>
          <a:p>
            <a:r>
              <a:rPr lang="en-US" sz="4000" dirty="0"/>
              <a:t>INSTRUCTIONS FOR EXPANSION AND ENHANCEMENT</a:t>
            </a:r>
            <a:r>
              <a:rPr lang="en-US" dirty="0"/>
              <a:t/>
            </a:r>
            <a:br>
              <a:rPr lang="en-US" dirty="0"/>
            </a:br>
            <a:endParaRPr lang="en-US" dirty="0"/>
          </a:p>
        </p:txBody>
      </p:sp>
      <p:sp>
        <p:nvSpPr>
          <p:cNvPr id="3" name="Content Placeholder 2"/>
          <p:cNvSpPr>
            <a:spLocks noGrp="1"/>
          </p:cNvSpPr>
          <p:nvPr>
            <p:ph idx="1"/>
          </p:nvPr>
        </p:nvSpPr>
        <p:spPr>
          <a:xfrm>
            <a:off x="263611" y="914400"/>
            <a:ext cx="11714205" cy="5750011"/>
          </a:xfrm>
        </p:spPr>
        <p:txBody>
          <a:bodyPr>
            <a:normAutofit fontScale="77500" lnSpcReduction="20000"/>
          </a:bodyPr>
          <a:lstStyle/>
          <a:p>
            <a:pPr lvl="0"/>
            <a:r>
              <a:rPr lang="en-US" b="1" dirty="0"/>
              <a:t>Creative Sequencing</a:t>
            </a:r>
            <a:r>
              <a:rPr lang="en-US" dirty="0"/>
              <a:t>: Make copies of the illustrations only, one illustration per page.  Have students arrange the illustrations to create a story.  Write that story out.</a:t>
            </a:r>
          </a:p>
          <a:p>
            <a:pPr lvl="0"/>
            <a:r>
              <a:rPr lang="en-US" b="1" dirty="0"/>
              <a:t>Creative Writing</a:t>
            </a:r>
            <a:r>
              <a:rPr lang="en-US" dirty="0"/>
              <a:t>: Show students the illustrations in correct order.  Have students write a story based on the illustrations only. Stories will probably not be the same as the book.</a:t>
            </a:r>
          </a:p>
          <a:p>
            <a:pPr lvl="0"/>
            <a:r>
              <a:rPr lang="en-US" b="1" dirty="0"/>
              <a:t>Listening comprehension/Reception</a:t>
            </a:r>
            <a:r>
              <a:rPr lang="en-US" dirty="0"/>
              <a:t>: Have students listen to the narration of the story or read the story aloud without the illustrations.  Check for understanding with questions. </a:t>
            </a:r>
          </a:p>
          <a:p>
            <a:pPr lvl="0"/>
            <a:r>
              <a:rPr lang="en-US" b="1" dirty="0"/>
              <a:t>Listening comprehension/Written Expression</a:t>
            </a:r>
            <a:r>
              <a:rPr lang="en-US" dirty="0"/>
              <a:t>: After listening to the story, have students write the story in their own words. </a:t>
            </a:r>
          </a:p>
          <a:p>
            <a:pPr lvl="0"/>
            <a:r>
              <a:rPr lang="en-US" b="1" dirty="0"/>
              <a:t>Listening comprehension with visuals</a:t>
            </a:r>
            <a:r>
              <a:rPr lang="en-US" dirty="0"/>
              <a:t>: Have students listen to the narration of the story with the student illustrations.  Check for understanding with questions.  </a:t>
            </a:r>
          </a:p>
          <a:p>
            <a:pPr lvl="0"/>
            <a:r>
              <a:rPr lang="en-US" b="1" dirty="0"/>
              <a:t>Reading Comprehension</a:t>
            </a:r>
            <a:r>
              <a:rPr lang="en-US" dirty="0"/>
              <a:t>: Have students read the story aloud.  Check for understanding with questions.</a:t>
            </a:r>
          </a:p>
          <a:p>
            <a:pPr lvl="0"/>
            <a:r>
              <a:rPr lang="en-US" b="1" dirty="0"/>
              <a:t>Creative Modification</a:t>
            </a:r>
            <a:r>
              <a:rPr lang="en-US" dirty="0"/>
              <a:t>:  Ask students: “How would you change the story if you were the author?  Write your modification.”</a:t>
            </a:r>
          </a:p>
          <a:p>
            <a:pPr lvl="0"/>
            <a:r>
              <a:rPr lang="en-US" b="1" dirty="0"/>
              <a:t>Creative Art</a:t>
            </a:r>
            <a:r>
              <a:rPr lang="en-US" dirty="0"/>
              <a:t>:  Have students illustrate their favorite part of </a:t>
            </a:r>
            <a:r>
              <a:rPr lang="en-US" dirty="0" smtClean="0"/>
              <a:t>“</a:t>
            </a:r>
            <a:r>
              <a:rPr lang="lt-LT" i="1" dirty="0" err="1" smtClean="0"/>
              <a:t>Barvalo</a:t>
            </a:r>
            <a:r>
              <a:rPr lang="lt-LT" i="1" dirty="0" smtClean="0"/>
              <a:t> </a:t>
            </a:r>
            <a:r>
              <a:rPr lang="lt-LT" i="1" dirty="0" err="1" smtClean="0"/>
              <a:t>and</a:t>
            </a:r>
            <a:r>
              <a:rPr lang="lt-LT" i="1" dirty="0" smtClean="0"/>
              <a:t> </a:t>
            </a:r>
            <a:r>
              <a:rPr lang="lt-LT" i="1" dirty="0" err="1" smtClean="0"/>
              <a:t>the</a:t>
            </a:r>
            <a:r>
              <a:rPr lang="lt-LT" i="1" dirty="0" smtClean="0"/>
              <a:t> </a:t>
            </a:r>
            <a:r>
              <a:rPr lang="lt-LT" i="1" dirty="0" err="1" smtClean="0"/>
              <a:t>Wolf</a:t>
            </a:r>
            <a:r>
              <a:rPr lang="en-US" dirty="0" smtClean="0"/>
              <a:t>.”</a:t>
            </a:r>
            <a:endParaRPr lang="en-US" dirty="0"/>
          </a:p>
          <a:p>
            <a:pPr lvl="0"/>
            <a:r>
              <a:rPr lang="en-US" b="1" dirty="0"/>
              <a:t>Storytelling/Creative Writing</a:t>
            </a:r>
            <a:r>
              <a:rPr lang="en-US" dirty="0"/>
              <a:t>: Have students research another folktale.  Have them tell the story to the class. They can then write the story in their own words and illustrate it.</a:t>
            </a:r>
          </a:p>
          <a:p>
            <a:pPr lvl="0"/>
            <a:r>
              <a:rPr lang="en-US" b="1" dirty="0"/>
              <a:t>Creative Writing</a:t>
            </a:r>
            <a:r>
              <a:rPr lang="en-US" dirty="0"/>
              <a:t>: Have students write their own original “folktale” that they would like to pass down from </a:t>
            </a:r>
            <a:r>
              <a:rPr lang="en-US" dirty="0" smtClean="0"/>
              <a:t>their </a:t>
            </a:r>
            <a:r>
              <a:rPr lang="en-US" dirty="0"/>
              <a:t>generation to </a:t>
            </a:r>
            <a:r>
              <a:rPr lang="en-US" dirty="0" smtClean="0"/>
              <a:t>future generations.  </a:t>
            </a:r>
            <a:endParaRPr lang="en-US" dirty="0"/>
          </a:p>
          <a:p>
            <a:pPr marL="0" indent="0">
              <a:buNone/>
            </a:pPr>
            <a:endParaRPr lang="en-US" dirty="0"/>
          </a:p>
        </p:txBody>
      </p:sp>
    </p:spTree>
    <p:extLst>
      <p:ext uri="{BB962C8B-B14F-4D97-AF65-F5344CB8AC3E}">
        <p14:creationId xmlns:p14="http://schemas.microsoft.com/office/powerpoint/2010/main" val="2878384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Introduction</a:t>
            </a:r>
            <a:r>
              <a:rPr lang="en-US" sz="1200" b="1" dirty="0" smtClean="0"/>
              <a:t/>
            </a:r>
            <a:br>
              <a:rPr lang="en-US" sz="1200" b="1" dirty="0" smtClean="0"/>
            </a:br>
            <a:r>
              <a:rPr lang="sk-SK" sz="1600" dirty="0"/>
              <a:t>"We </a:t>
            </a:r>
            <a:r>
              <a:rPr lang="en-US" sz="1600" dirty="0" smtClean="0"/>
              <a:t>envision</a:t>
            </a:r>
            <a:r>
              <a:rPr lang="sk-SK" sz="1600" dirty="0" smtClean="0"/>
              <a:t> </a:t>
            </a:r>
            <a:r>
              <a:rPr lang="sk-SK" sz="1600" dirty="0"/>
              <a:t>that this book will </a:t>
            </a:r>
            <a:r>
              <a:rPr lang="en-US" sz="1600" dirty="0"/>
              <a:t>encourage</a:t>
            </a:r>
            <a:r>
              <a:rPr lang="sk-SK" sz="1600" dirty="0"/>
              <a:t> </a:t>
            </a:r>
            <a:r>
              <a:rPr lang="en-US" sz="1600" dirty="0"/>
              <a:t>better</a:t>
            </a:r>
            <a:r>
              <a:rPr lang="sk-SK" sz="1600" dirty="0"/>
              <a:t> understanding and tolerance of </a:t>
            </a:r>
            <a:r>
              <a:rPr lang="en-US" sz="1600" dirty="0"/>
              <a:t>all </a:t>
            </a:r>
            <a:r>
              <a:rPr lang="sk-SK" sz="1600" dirty="0"/>
              <a:t>cultures within </a:t>
            </a:r>
            <a:r>
              <a:rPr lang="en-US" sz="1600" dirty="0"/>
              <a:t>Lithuania</a:t>
            </a:r>
            <a:r>
              <a:rPr lang="sk-SK" sz="1600" dirty="0"/>
              <a:t> and </a:t>
            </a:r>
            <a:r>
              <a:rPr lang="en-US" sz="1600" dirty="0"/>
              <a:t>nurture cultural identification for</a:t>
            </a:r>
            <a:r>
              <a:rPr lang="sk-SK" sz="1600" dirty="0"/>
              <a:t> Roma children within their </a:t>
            </a:r>
            <a:r>
              <a:rPr lang="en-US" sz="1600" dirty="0" smtClean="0"/>
              <a:t>own </a:t>
            </a:r>
            <a:r>
              <a:rPr lang="sk-SK" sz="1600" dirty="0" smtClean="0"/>
              <a:t>environment“</a:t>
            </a:r>
            <a:r>
              <a:rPr lang="en-US" sz="1600" dirty="0" smtClean="0"/>
              <a:t/>
            </a:r>
            <a:br>
              <a:rPr lang="en-US" sz="1600" dirty="0" smtClean="0"/>
            </a:br>
            <a:r>
              <a:rPr lang="en-US" sz="1600" dirty="0"/>
              <a:t/>
            </a:r>
            <a:br>
              <a:rPr lang="en-US" sz="1600" dirty="0"/>
            </a:br>
            <a:r>
              <a:rPr lang="en-US" sz="1400" dirty="0"/>
              <a:t/>
            </a:r>
            <a:br>
              <a:rPr lang="en-US" sz="1400" dirty="0"/>
            </a:br>
            <a:endParaRPr lang="en-US" sz="1600" dirty="0"/>
          </a:p>
        </p:txBody>
      </p:sp>
      <p:sp>
        <p:nvSpPr>
          <p:cNvPr id="3" name="Content Placeholder 2"/>
          <p:cNvSpPr>
            <a:spLocks noGrp="1"/>
          </p:cNvSpPr>
          <p:nvPr>
            <p:ph idx="1"/>
          </p:nvPr>
        </p:nvSpPr>
        <p:spPr>
          <a:xfrm>
            <a:off x="838200" y="1545539"/>
            <a:ext cx="10515600" cy="4351338"/>
          </a:xfrm>
        </p:spPr>
        <p:txBody>
          <a:bodyPr>
            <a:noAutofit/>
          </a:bodyPr>
          <a:lstStyle/>
          <a:p>
            <a:pPr marL="0" indent="0">
              <a:buNone/>
            </a:pPr>
            <a:r>
              <a:rPr lang="en-US" sz="2000" dirty="0"/>
              <a:t>The Roma people originally lived in India and migrated to Lithuania hundreds of years ago.  There is no one way to describe Roma people.  Some Roma live in the countryside or small villages; others live in large cities</a:t>
            </a:r>
            <a:r>
              <a:rPr lang="en-US" sz="2000" dirty="0" smtClean="0"/>
              <a:t>.</a:t>
            </a:r>
            <a:r>
              <a:rPr lang="en-US" sz="2000" dirty="0"/>
              <a:t> Some Roma households have many children; some few or no children.  F</a:t>
            </a:r>
            <a:r>
              <a:rPr lang="en-US" sz="2000" dirty="0" smtClean="0"/>
              <a:t>amily </a:t>
            </a:r>
            <a:r>
              <a:rPr lang="en-US" sz="2000" dirty="0"/>
              <a:t>is very important to most</a:t>
            </a:r>
            <a:r>
              <a:rPr lang="lt-LT" sz="2000" dirty="0"/>
              <a:t> </a:t>
            </a:r>
            <a:r>
              <a:rPr lang="en-US" sz="2000" dirty="0"/>
              <a:t>Roma</a:t>
            </a:r>
            <a:r>
              <a:rPr lang="lt-LT" sz="2000" dirty="0"/>
              <a:t>, </a:t>
            </a:r>
            <a:r>
              <a:rPr lang="lt-LT" sz="2000" dirty="0" err="1"/>
              <a:t>and</a:t>
            </a:r>
            <a:r>
              <a:rPr lang="en-US" sz="2000" dirty="0"/>
              <a:t> </a:t>
            </a:r>
            <a:r>
              <a:rPr lang="lt-LT" sz="2000" dirty="0"/>
              <a:t>t</a:t>
            </a:r>
            <a:r>
              <a:rPr lang="en-US" sz="2000" dirty="0"/>
              <a:t>hey take great pride in their customs and culture. </a:t>
            </a:r>
          </a:p>
          <a:p>
            <a:pPr marL="0" indent="0" algn="just">
              <a:buNone/>
            </a:pPr>
            <a:r>
              <a:rPr lang="lt-LT" sz="2000" dirty="0"/>
              <a:t>J</a:t>
            </a:r>
            <a:r>
              <a:rPr lang="en-US" sz="2000" dirty="0" err="1" smtClean="0"/>
              <a:t>ust</a:t>
            </a:r>
            <a:r>
              <a:rPr lang="en-US" sz="2000" dirty="0" smtClean="0"/>
              <a:t> </a:t>
            </a:r>
            <a:r>
              <a:rPr lang="en-US" sz="2000" dirty="0"/>
              <a:t>like there are dialect differences in different regions of Lithuania, their Romani language also has variations.  This story is written in the </a:t>
            </a:r>
            <a:r>
              <a:rPr lang="en-US" sz="2000" i="1" dirty="0" err="1"/>
              <a:t>Litovska</a:t>
            </a:r>
            <a:r>
              <a:rPr lang="en-US" sz="2000" i="1" dirty="0"/>
              <a:t> Roma </a:t>
            </a:r>
            <a:r>
              <a:rPr lang="en-US" sz="2000" dirty="0"/>
              <a:t>dialect, primarily spoken in Lithuania. </a:t>
            </a:r>
          </a:p>
          <a:p>
            <a:pPr marL="0" indent="0">
              <a:buNone/>
            </a:pPr>
            <a:r>
              <a:rPr lang="en-US" sz="2000" dirty="0" smtClean="0"/>
              <a:t>This </a:t>
            </a:r>
            <a:r>
              <a:rPr lang="en-US" sz="2000" dirty="0"/>
              <a:t>story is adapted from an old Roma folktale.  It has been illustrated by students from the Association “</a:t>
            </a:r>
            <a:r>
              <a:rPr lang="en-US" sz="2000" dirty="0" err="1"/>
              <a:t>Panevezio</a:t>
            </a:r>
            <a:r>
              <a:rPr lang="en-US" sz="2000" dirty="0"/>
              <a:t> </a:t>
            </a:r>
            <a:r>
              <a:rPr lang="en-US" sz="2000" dirty="0" err="1"/>
              <a:t>vaiku</a:t>
            </a:r>
            <a:r>
              <a:rPr lang="en-US" sz="2000" dirty="0"/>
              <a:t> </a:t>
            </a:r>
            <a:r>
              <a:rPr lang="en-US" sz="2000" dirty="0" err="1"/>
              <a:t>dienos</a:t>
            </a:r>
            <a:r>
              <a:rPr lang="en-US" sz="2000" dirty="0"/>
              <a:t> </a:t>
            </a:r>
            <a:r>
              <a:rPr lang="en-US" sz="2000" dirty="0" err="1"/>
              <a:t>uzimtumo</a:t>
            </a:r>
            <a:r>
              <a:rPr lang="en-US" sz="2000" dirty="0"/>
              <a:t> </a:t>
            </a:r>
            <a:r>
              <a:rPr lang="en-US" sz="2000" dirty="0" err="1"/>
              <a:t>centras</a:t>
            </a:r>
            <a:r>
              <a:rPr lang="en-US" sz="2000" dirty="0"/>
              <a:t>”, Day Care Center “Help to Fit”, Roma Community Centre, </a:t>
            </a:r>
            <a:r>
              <a:rPr lang="en-US" sz="2000" dirty="0" err="1"/>
              <a:t>Stanislovas</a:t>
            </a:r>
            <a:r>
              <a:rPr lang="en-US" sz="2000" dirty="0"/>
              <a:t> </a:t>
            </a:r>
            <a:r>
              <a:rPr lang="en-US" sz="2000" dirty="0" err="1"/>
              <a:t>Rapolionis</a:t>
            </a:r>
            <a:r>
              <a:rPr lang="en-US" sz="2000" dirty="0"/>
              <a:t> secondary school in </a:t>
            </a:r>
            <a:r>
              <a:rPr lang="en-US" sz="2000" dirty="0" err="1"/>
              <a:t>Eišiškės</a:t>
            </a:r>
            <a:r>
              <a:rPr lang="en-US" sz="2000" dirty="0"/>
              <a:t>. </a:t>
            </a:r>
          </a:p>
          <a:p>
            <a:pPr marL="0" indent="0">
              <a:buNone/>
            </a:pPr>
            <a:r>
              <a:rPr lang="en-US" sz="2000" dirty="0"/>
              <a:t>We are truly grateful for the support from the U.S. Fulbright Commission, the U.S. Embassy in Lithuania, Faculty of Pedagogy at </a:t>
            </a:r>
            <a:r>
              <a:rPr lang="en-US" sz="2000" dirty="0" err="1"/>
              <a:t>Vilniaus</a:t>
            </a:r>
            <a:r>
              <a:rPr lang="en-US" sz="2000" dirty="0"/>
              <a:t> </a:t>
            </a:r>
            <a:r>
              <a:rPr lang="en-US" sz="2000" dirty="0" err="1"/>
              <a:t>kolegija</a:t>
            </a:r>
            <a:r>
              <a:rPr lang="en-US" sz="2000" dirty="0"/>
              <a:t>/University of </a:t>
            </a:r>
            <a:r>
              <a:rPr lang="en-US" sz="2000" dirty="0" smtClean="0"/>
              <a:t>Applied </a:t>
            </a:r>
            <a:r>
              <a:rPr lang="en-US" sz="2000" dirty="0"/>
              <a:t>Sciences, and Montana State University Billings.</a:t>
            </a:r>
          </a:p>
          <a:p>
            <a:pPr marL="0" indent="0">
              <a:buNone/>
            </a:pPr>
            <a:r>
              <a:rPr lang="en-US" sz="2000" dirty="0"/>
              <a:t>We hope by including the three languages (Lithuanian, English, and Romani) this book will promote more acceptance of different perspectives and mutual understanding of diverse cultures.  The moral of the story, “Kindness will be repaid with </a:t>
            </a:r>
            <a:r>
              <a:rPr lang="en-US" sz="2000" dirty="0" smtClean="0"/>
              <a:t>kindness,” </a:t>
            </a:r>
            <a:r>
              <a:rPr lang="en-US" sz="2000" dirty="0"/>
              <a:t>is an important message for young and old.</a:t>
            </a:r>
            <a:br>
              <a:rPr lang="en-US" sz="2000" dirty="0"/>
            </a:br>
            <a:r>
              <a:rPr lang="en-US" sz="2000" dirty="0"/>
              <a:t/>
            </a:r>
            <a:br>
              <a:rPr lang="en-US" sz="2000" dirty="0"/>
            </a:br>
            <a:endParaRPr lang="en-US" sz="2000" dirty="0" smtClean="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753350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1106069" y="976386"/>
            <a:ext cx="6450227" cy="1200329"/>
          </a:xfrm>
          <a:prstGeom prst="rect">
            <a:avLst/>
          </a:prstGeom>
        </p:spPr>
        <p:txBody>
          <a:bodyPr wrap="square">
            <a:spAutoFit/>
          </a:bodyPr>
          <a:lstStyle/>
          <a:p>
            <a:pPr algn="just"/>
            <a:r>
              <a:rPr lang="lt-LT" i="1" dirty="0" err="1" smtClean="0"/>
              <a:t>Bėju</a:t>
            </a:r>
            <a:r>
              <a:rPr lang="en-US" i="1" dirty="0" smtClean="0"/>
              <a:t> </a:t>
            </a:r>
            <a:r>
              <a:rPr lang="en-US" i="1" dirty="0" err="1"/>
              <a:t>i</a:t>
            </a:r>
            <a:r>
              <a:rPr lang="en-US" i="1" dirty="0"/>
              <a:t> </a:t>
            </a:r>
            <a:r>
              <a:rPr lang="en-US" i="1" dirty="0" err="1" smtClean="0"/>
              <a:t>Patrina</a:t>
            </a:r>
            <a:r>
              <a:rPr lang="en-US" i="1" dirty="0" smtClean="0"/>
              <a:t> </a:t>
            </a:r>
            <a:r>
              <a:rPr lang="en-US" i="1" dirty="0" err="1"/>
              <a:t>zanašnē</a:t>
            </a:r>
            <a:r>
              <a:rPr lang="en-US" i="1" dirty="0"/>
              <a:t> </a:t>
            </a:r>
            <a:r>
              <a:rPr lang="en-US" i="1" dirty="0" err="1"/>
              <a:t>po</a:t>
            </a:r>
            <a:r>
              <a:rPr lang="en-US" i="1" dirty="0"/>
              <a:t> </a:t>
            </a:r>
            <a:r>
              <a:rPr lang="en-US" i="1" dirty="0" err="1"/>
              <a:t>schotki</a:t>
            </a:r>
            <a:r>
              <a:rPr lang="en-US" i="1" dirty="0"/>
              <a:t> de </a:t>
            </a:r>
            <a:r>
              <a:rPr lang="en-US" i="1" dirty="0" err="1"/>
              <a:t>babakri</a:t>
            </a:r>
            <a:r>
              <a:rPr lang="en-US" i="1" dirty="0"/>
              <a:t> </a:t>
            </a:r>
            <a:r>
              <a:rPr lang="en-US" i="1" dirty="0" err="1"/>
              <a:t>komnata</a:t>
            </a:r>
            <a:r>
              <a:rPr lang="en-US" i="1" dirty="0"/>
              <a:t>. „Baba, kana </a:t>
            </a:r>
            <a:r>
              <a:rPr lang="en-US" i="1" dirty="0" err="1"/>
              <a:t>miro</a:t>
            </a:r>
            <a:r>
              <a:rPr lang="en-US" i="1" dirty="0"/>
              <a:t> </a:t>
            </a:r>
            <a:r>
              <a:rPr lang="en-US" i="1" dirty="0" err="1"/>
              <a:t>vočered</a:t>
            </a:r>
            <a:r>
              <a:rPr lang="en-US" i="1" dirty="0"/>
              <a:t> </a:t>
            </a:r>
            <a:r>
              <a:rPr lang="en-US" i="1" dirty="0" err="1"/>
              <a:t>tēbajinou</a:t>
            </a:r>
            <a:r>
              <a:rPr lang="en-US" i="1" dirty="0"/>
              <a:t> </a:t>
            </a:r>
            <a:r>
              <a:rPr lang="en-US" i="1" dirty="0" err="1"/>
              <a:t>po</a:t>
            </a:r>
            <a:r>
              <a:rPr lang="en-US" i="1" dirty="0"/>
              <a:t> </a:t>
            </a:r>
            <a:r>
              <a:rPr lang="en-US" i="1" dirty="0" err="1"/>
              <a:t>miečiosa</a:t>
            </a:r>
            <a:r>
              <a:rPr lang="en-US" i="1" dirty="0"/>
              <a:t>, </a:t>
            </a:r>
            <a:r>
              <a:rPr lang="en-US" i="1" dirty="0" err="1"/>
              <a:t>ali</a:t>
            </a:r>
            <a:r>
              <a:rPr lang="en-US" i="1" dirty="0"/>
              <a:t> </a:t>
            </a:r>
            <a:r>
              <a:rPr lang="lt-LT" i="1" dirty="0"/>
              <a:t>Bėju</a:t>
            </a:r>
            <a:r>
              <a:rPr lang="en-US" i="1" dirty="0" smtClean="0"/>
              <a:t> </a:t>
            </a:r>
            <a:r>
              <a:rPr lang="en-US" i="1" dirty="0"/>
              <a:t>mange </a:t>
            </a:r>
            <a:r>
              <a:rPr lang="en-US" i="1" dirty="0" err="1"/>
              <a:t>na</a:t>
            </a:r>
            <a:r>
              <a:rPr lang="en-US" i="1" dirty="0"/>
              <a:t> </a:t>
            </a:r>
            <a:r>
              <a:rPr lang="en-US" i="1" dirty="0" err="1"/>
              <a:t>dēl</a:t>
            </a:r>
            <a:r>
              <a:rPr lang="en-US" i="1" dirty="0"/>
              <a:t>“. „</a:t>
            </a:r>
            <a:r>
              <a:rPr lang="en-US" i="1" dirty="0" err="1"/>
              <a:t>Tu</a:t>
            </a:r>
            <a:r>
              <a:rPr lang="en-US" i="1" dirty="0"/>
              <a:t> </a:t>
            </a:r>
            <a:r>
              <a:rPr lang="en-US" i="1" dirty="0" err="1"/>
              <a:t>vsigda</a:t>
            </a:r>
            <a:r>
              <a:rPr lang="en-US" i="1" dirty="0"/>
              <a:t> </a:t>
            </a:r>
            <a:r>
              <a:rPr lang="en-US" i="1" dirty="0" err="1"/>
              <a:t>lēs</a:t>
            </a:r>
            <a:r>
              <a:rPr lang="en-US" i="1" dirty="0"/>
              <a:t> </a:t>
            </a:r>
            <a:r>
              <a:rPr lang="en-US" i="1" dirty="0" err="1"/>
              <a:t>jačhakirēs</a:t>
            </a:r>
            <a:r>
              <a:rPr lang="en-US" i="1" dirty="0"/>
              <a:t> </a:t>
            </a:r>
            <a:r>
              <a:rPr lang="en-US" i="1" dirty="0" err="1"/>
              <a:t>avri</a:t>
            </a:r>
            <a:r>
              <a:rPr lang="en-US" i="1" dirty="0"/>
              <a:t> paly rat, - </a:t>
            </a:r>
            <a:r>
              <a:rPr lang="en-US" i="1" dirty="0" err="1"/>
              <a:t>phēndzia</a:t>
            </a:r>
            <a:r>
              <a:rPr lang="en-US" i="1" dirty="0"/>
              <a:t> </a:t>
            </a:r>
            <a:r>
              <a:rPr lang="lt-LT" i="1" dirty="0"/>
              <a:t>Bėju</a:t>
            </a:r>
            <a:r>
              <a:rPr lang="en-US" i="1" dirty="0" smtClean="0"/>
              <a:t>,- </a:t>
            </a:r>
            <a:r>
              <a:rPr lang="en-US" i="1" dirty="0" err="1"/>
              <a:t>paldava</a:t>
            </a:r>
            <a:r>
              <a:rPr lang="en-US" i="1" dirty="0"/>
              <a:t> </a:t>
            </a:r>
            <a:r>
              <a:rPr lang="en-US" i="1" dirty="0" err="1"/>
              <a:t>utrosa</a:t>
            </a:r>
            <a:r>
              <a:rPr lang="en-US" i="1" dirty="0"/>
              <a:t> </a:t>
            </a:r>
            <a:r>
              <a:rPr lang="en-US" i="1" dirty="0" err="1"/>
              <a:t>amēnge</a:t>
            </a:r>
            <a:r>
              <a:rPr lang="en-US" i="1" dirty="0"/>
              <a:t> </a:t>
            </a:r>
            <a:r>
              <a:rPr lang="en-US" i="1" dirty="0" err="1"/>
              <a:t>čhe</a:t>
            </a:r>
            <a:r>
              <a:rPr lang="en-US" i="1" dirty="0"/>
              <a:t> </a:t>
            </a:r>
            <a:r>
              <a:rPr lang="en-US" i="1" dirty="0" err="1"/>
              <a:t>tēroden</a:t>
            </a:r>
            <a:r>
              <a:rPr lang="en-US" i="1" dirty="0" smtClean="0"/>
              <a:t>“</a:t>
            </a:r>
            <a:r>
              <a:rPr lang="lt-LT" i="1" dirty="0" smtClean="0"/>
              <a:t>.</a:t>
            </a:r>
            <a:endParaRPr lang="en-US" i="1" dirty="0"/>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10" name="TextBox 9"/>
          <p:cNvSpPr txBox="1"/>
          <p:nvPr/>
        </p:nvSpPr>
        <p:spPr>
          <a:xfrm>
            <a:off x="8071945" y="4966525"/>
            <a:ext cx="3373821" cy="246221"/>
          </a:xfrm>
          <a:prstGeom prst="rect">
            <a:avLst/>
          </a:prstGeom>
          <a:noFill/>
        </p:spPr>
        <p:txBody>
          <a:bodyPr wrap="square" rtlCol="0">
            <a:spAutoFit/>
          </a:bodyPr>
          <a:lstStyle/>
          <a:p>
            <a:endParaRPr lang="en-US" sz="1000" dirty="0"/>
          </a:p>
        </p:txBody>
      </p:sp>
      <p:sp>
        <p:nvSpPr>
          <p:cNvPr id="11" name="TextBox 10"/>
          <p:cNvSpPr txBox="1"/>
          <p:nvPr/>
        </p:nvSpPr>
        <p:spPr>
          <a:xfrm>
            <a:off x="7939754" y="3752194"/>
            <a:ext cx="3373821" cy="2308324"/>
          </a:xfrm>
          <a:prstGeom prst="rect">
            <a:avLst/>
          </a:prstGeom>
          <a:noFill/>
        </p:spPr>
        <p:txBody>
          <a:bodyPr wrap="square" rtlCol="0">
            <a:spAutoFit/>
          </a:bodyPr>
          <a:lstStyle/>
          <a:p>
            <a:pPr algn="just"/>
            <a:r>
              <a:rPr lang="lt-LT" i="1" dirty="0" err="1" smtClean="0"/>
              <a:t>Bėju</a:t>
            </a:r>
            <a:r>
              <a:rPr lang="en-US" i="1" dirty="0" smtClean="0"/>
              <a:t> </a:t>
            </a:r>
            <a:r>
              <a:rPr lang="en-US" i="1" dirty="0"/>
              <a:t>and </a:t>
            </a:r>
            <a:r>
              <a:rPr lang="en-US" i="1" dirty="0" err="1" smtClean="0"/>
              <a:t>Patrina</a:t>
            </a:r>
            <a:r>
              <a:rPr lang="en-US" i="1" dirty="0" smtClean="0"/>
              <a:t> </a:t>
            </a:r>
            <a:r>
              <a:rPr lang="en-US" i="1" dirty="0"/>
              <a:t>raced up the stairs to their grandmother’s room.  “Baba, it’s my turn to play with the soccer ball, and </a:t>
            </a:r>
            <a:r>
              <a:rPr lang="lt-LT" i="1" dirty="0" err="1" smtClean="0"/>
              <a:t>Bėju</a:t>
            </a:r>
            <a:r>
              <a:rPr lang="en-US" i="1" dirty="0" smtClean="0"/>
              <a:t> </a:t>
            </a:r>
            <a:r>
              <a:rPr lang="en-US" i="1" dirty="0"/>
              <a:t>won’t give it to me.” “You always leave it outside at night,” </a:t>
            </a:r>
            <a:r>
              <a:rPr lang="lt-LT" i="1" dirty="0" err="1" smtClean="0"/>
              <a:t>Bėju</a:t>
            </a:r>
            <a:r>
              <a:rPr lang="en-US" i="1" dirty="0" smtClean="0"/>
              <a:t> </a:t>
            </a:r>
            <a:r>
              <a:rPr lang="en-US" i="1" dirty="0"/>
              <a:t>replied.  “And then we have to try and find it the next morning.” </a:t>
            </a:r>
            <a:endParaRPr lang="en-US" dirty="0"/>
          </a:p>
        </p:txBody>
      </p:sp>
      <p:sp>
        <p:nvSpPr>
          <p:cNvPr id="5" name="TextBox 4"/>
          <p:cNvSpPr txBox="1"/>
          <p:nvPr/>
        </p:nvSpPr>
        <p:spPr>
          <a:xfrm>
            <a:off x="8071945" y="836705"/>
            <a:ext cx="3552498" cy="2308324"/>
          </a:xfrm>
          <a:prstGeom prst="rect">
            <a:avLst/>
          </a:prstGeom>
          <a:noFill/>
        </p:spPr>
        <p:txBody>
          <a:bodyPr wrap="square" rtlCol="0">
            <a:spAutoFit/>
          </a:bodyPr>
          <a:lstStyle/>
          <a:p>
            <a:pPr algn="just"/>
            <a:r>
              <a:rPr lang="lt-LT" i="1" dirty="0" err="1"/>
              <a:t>Bėju</a:t>
            </a:r>
            <a:r>
              <a:rPr lang="lt-LT" i="1" dirty="0"/>
              <a:t> ir Patrina užbėgo laiptais ir įpuolė į močiutės kambarį. „</a:t>
            </a:r>
            <a:r>
              <a:rPr lang="lt-LT" i="1" dirty="0" err="1"/>
              <a:t>Baba</a:t>
            </a:r>
            <a:r>
              <a:rPr lang="lt-LT" i="1" dirty="0"/>
              <a:t> („močiute“), dabar mano eilė žaisti kamuoliu, bet </a:t>
            </a:r>
            <a:r>
              <a:rPr lang="lt-LT" i="1" dirty="0" err="1"/>
              <a:t>Bėju</a:t>
            </a:r>
            <a:r>
              <a:rPr lang="lt-LT" i="1" dirty="0"/>
              <a:t> man jo neduoda!“ „Tu visada palieki jį per naktį lauke, – atsakė </a:t>
            </a:r>
            <a:r>
              <a:rPr lang="lt-LT" i="1" dirty="0" err="1"/>
              <a:t>Bėjus</a:t>
            </a:r>
            <a:r>
              <a:rPr lang="lt-LT" i="1" dirty="0"/>
              <a:t>, – todėl ryte mums reikia jo ieškoti!“ </a:t>
            </a:r>
            <a:endParaRPr lang="en-US" dirty="0"/>
          </a:p>
          <a:p>
            <a:pPr algn="just"/>
            <a:endParaRPr lang="en-US" dirty="0"/>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3" name="Picture 12">
            <a:hlinkClick r:id="rId9" action="ppaction://hlinkfile"/>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14" name="Picture 13" descr="http://media.worldflags101.com/i/flags/lithuania.gif"/>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07247" y="6143182"/>
            <a:ext cx="311473" cy="311473"/>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340492" y="3052114"/>
            <a:ext cx="298127" cy="298127"/>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4179"/>
          <a:stretch/>
        </p:blipFill>
        <p:spPr>
          <a:xfrm rot="5400000">
            <a:off x="2332909" y="2014400"/>
            <a:ext cx="3481802" cy="5120640"/>
          </a:xfrm>
          <a:prstGeom prst="rect">
            <a:avLst/>
          </a:prstGeom>
        </p:spPr>
      </p:pic>
      <p:pic>
        <p:nvPicPr>
          <p:cNvPr id="1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235042" y="2103716"/>
            <a:ext cx="328342" cy="328342"/>
          </a:xfrm>
          <a:prstGeom prst="rect">
            <a:avLst/>
          </a:prstGeom>
        </p:spPr>
      </p:pic>
      <p:sp>
        <p:nvSpPr>
          <p:cNvPr id="16" name="TextBox 15"/>
          <p:cNvSpPr txBox="1"/>
          <p:nvPr/>
        </p:nvSpPr>
        <p:spPr>
          <a:xfrm>
            <a:off x="4826482" y="6332374"/>
            <a:ext cx="1717193" cy="261610"/>
          </a:xfrm>
          <a:prstGeom prst="rect">
            <a:avLst/>
          </a:prstGeom>
          <a:noFill/>
        </p:spPr>
        <p:txBody>
          <a:bodyPr wrap="square" rtlCol="0">
            <a:spAutoFit/>
          </a:bodyPr>
          <a:lstStyle/>
          <a:p>
            <a:r>
              <a:rPr lang="en-US" sz="1100" dirty="0"/>
              <a:t>Sonata </a:t>
            </a:r>
            <a:r>
              <a:rPr lang="en-US" sz="1100" dirty="0" err="1"/>
              <a:t>Marcinkevič</a:t>
            </a:r>
            <a:r>
              <a:rPr lang="en-US" sz="1100" dirty="0"/>
              <a:t>, </a:t>
            </a:r>
            <a:r>
              <a:rPr lang="en-US" sz="1100" dirty="0" smtClean="0"/>
              <a:t>12 m.</a:t>
            </a:r>
            <a:endParaRPr lang="en-US" sz="1100" dirty="0"/>
          </a:p>
        </p:txBody>
      </p:sp>
    </p:spTree>
    <p:extLst>
      <p:ext uri="{BB962C8B-B14F-4D97-AF65-F5344CB8AC3E}">
        <p14:creationId xmlns:p14="http://schemas.microsoft.com/office/powerpoint/2010/main" val="3839525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934"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077" fill="hold"/>
                                        <p:tgtEl>
                                          <p:spTgt spid="19"/>
                                        </p:tgtEl>
                                      </p:cBhvr>
                                    </p:cmd>
                                  </p:childTnLst>
                                </p:cTn>
                              </p:par>
                            </p:childTnLst>
                          </p:cTn>
                        </p:par>
                      </p:childTnLst>
                    </p:cTn>
                  </p:par>
                </p:childTnLst>
              </p:cTn>
              <p:nextCondLst>
                <p:cond evt="onClick" delay="0">
                  <p:tgtEl>
                    <p:spTgt spid="19"/>
                  </p:tgtEl>
                </p:cond>
              </p:nextCondLst>
            </p:seq>
            <p:audio>
              <p:cMediaNode vol="80000">
                <p:cTn id="19"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71945" y="866452"/>
            <a:ext cx="3463160" cy="2554545"/>
          </a:xfrm>
          <a:prstGeom prst="rect">
            <a:avLst/>
          </a:prstGeom>
          <a:noFill/>
        </p:spPr>
        <p:txBody>
          <a:bodyPr wrap="square" rtlCol="0">
            <a:spAutoFit/>
          </a:bodyPr>
          <a:lstStyle/>
          <a:p>
            <a:r>
              <a:rPr lang="lt-LT" sz="3200" i="1" dirty="0"/>
              <a:t> </a:t>
            </a:r>
            <a:r>
              <a:rPr lang="lt-LT" sz="3200" i="1" dirty="0" smtClean="0"/>
              <a:t>„</a:t>
            </a:r>
            <a:r>
              <a:rPr lang="lt-LT" sz="3200" i="1" dirty="0"/>
              <a:t>Sėskit vaikai, noriu jums papasakoti vieną istoriją“, – pasakė </a:t>
            </a:r>
            <a:r>
              <a:rPr lang="lt-LT" sz="3200" i="1" dirty="0" err="1"/>
              <a:t>Baba</a:t>
            </a:r>
            <a:r>
              <a:rPr lang="lt-LT" sz="3200" i="1" dirty="0"/>
              <a:t>.</a:t>
            </a:r>
            <a:endParaRPr lang="en-US" sz="3200" dirty="0"/>
          </a:p>
        </p:txBody>
      </p:sp>
      <p:sp>
        <p:nvSpPr>
          <p:cNvPr id="10" name="TextBox 9"/>
          <p:cNvSpPr txBox="1"/>
          <p:nvPr/>
        </p:nvSpPr>
        <p:spPr>
          <a:xfrm>
            <a:off x="8071945" y="4966525"/>
            <a:ext cx="3373821" cy="246221"/>
          </a:xfrm>
          <a:prstGeom prst="rect">
            <a:avLst/>
          </a:prstGeom>
          <a:noFill/>
        </p:spPr>
        <p:txBody>
          <a:bodyPr wrap="square" rtlCol="0">
            <a:spAutoFit/>
          </a:bodyPr>
          <a:lstStyle/>
          <a:p>
            <a:endParaRPr lang="en-US" sz="1000" dirty="0"/>
          </a:p>
        </p:txBody>
      </p:sp>
      <p:sp>
        <p:nvSpPr>
          <p:cNvPr id="11" name="TextBox 10"/>
          <p:cNvSpPr txBox="1"/>
          <p:nvPr/>
        </p:nvSpPr>
        <p:spPr>
          <a:xfrm>
            <a:off x="7939755" y="4058583"/>
            <a:ext cx="3595350" cy="1569660"/>
          </a:xfrm>
          <a:prstGeom prst="rect">
            <a:avLst/>
          </a:prstGeom>
          <a:noFill/>
        </p:spPr>
        <p:txBody>
          <a:bodyPr wrap="square" rtlCol="0">
            <a:spAutoFit/>
          </a:bodyPr>
          <a:lstStyle/>
          <a:p>
            <a:r>
              <a:rPr lang="en-US" sz="3200" i="1" dirty="0"/>
              <a:t>“Sit down, children, and let me tell you a story,” Baba said.</a:t>
            </a:r>
            <a:endParaRPr lang="en-US" sz="3200" dirty="0"/>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3" name="Picture 12"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4" name="Picture 13">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sp>
        <p:nvSpPr>
          <p:cNvPr id="3" name="Rectangle 2"/>
          <p:cNvSpPr/>
          <p:nvPr/>
        </p:nvSpPr>
        <p:spPr>
          <a:xfrm>
            <a:off x="1044503" y="899961"/>
            <a:ext cx="6278935" cy="1569660"/>
          </a:xfrm>
          <a:prstGeom prst="rect">
            <a:avLst/>
          </a:prstGeom>
        </p:spPr>
        <p:txBody>
          <a:bodyPr wrap="square">
            <a:spAutoFit/>
          </a:bodyPr>
          <a:lstStyle/>
          <a:p>
            <a:pPr algn="just"/>
            <a:r>
              <a:rPr lang="en-US" sz="3200" i="1" dirty="0"/>
              <a:t>„</a:t>
            </a:r>
            <a:r>
              <a:rPr lang="en-US" sz="3200" i="1" dirty="0" err="1"/>
              <a:t>Bēšēn</a:t>
            </a:r>
            <a:r>
              <a:rPr lang="en-US" sz="3200" i="1" dirty="0"/>
              <a:t>, </a:t>
            </a:r>
            <a:r>
              <a:rPr lang="en-US" sz="3200" i="1" dirty="0" err="1"/>
              <a:t>čhavorē</a:t>
            </a:r>
            <a:r>
              <a:rPr lang="en-US" sz="3200" i="1" dirty="0"/>
              <a:t>, </a:t>
            </a:r>
            <a:r>
              <a:rPr lang="en-US" sz="3200" i="1" dirty="0" err="1"/>
              <a:t>kamom</a:t>
            </a:r>
            <a:r>
              <a:rPr lang="en-US" sz="3200" i="1" dirty="0"/>
              <a:t> </a:t>
            </a:r>
            <a:r>
              <a:rPr lang="en-US" sz="3200" i="1" dirty="0" err="1"/>
              <a:t>tumēnge</a:t>
            </a:r>
            <a:r>
              <a:rPr lang="en-US" sz="3200" i="1" dirty="0"/>
              <a:t> </a:t>
            </a:r>
            <a:r>
              <a:rPr lang="en-US" sz="3200" i="1" dirty="0" err="1"/>
              <a:t>tēpophēnou</a:t>
            </a:r>
            <a:r>
              <a:rPr lang="en-US" sz="3200" i="1" dirty="0"/>
              <a:t> </a:t>
            </a:r>
            <a:r>
              <a:rPr lang="en-US" sz="3200" i="1" dirty="0" err="1"/>
              <a:t>jekh</a:t>
            </a:r>
            <a:r>
              <a:rPr lang="en-US" sz="3200" i="1" dirty="0"/>
              <a:t> </a:t>
            </a:r>
            <a:r>
              <a:rPr lang="en-US" sz="3200" i="1" dirty="0" err="1"/>
              <a:t>istorija</a:t>
            </a:r>
            <a:r>
              <a:rPr lang="en-US" sz="3200" i="1" dirty="0"/>
              <a:t>“,- </a:t>
            </a:r>
            <a:r>
              <a:rPr lang="en-US" sz="3200" i="1" dirty="0" err="1"/>
              <a:t>phēndzia</a:t>
            </a:r>
            <a:r>
              <a:rPr lang="en-US" sz="3200" i="1" dirty="0"/>
              <a:t> </a:t>
            </a:r>
            <a:r>
              <a:rPr lang="en-US" sz="3200" i="1" dirty="0" smtClean="0"/>
              <a:t>Baba</a:t>
            </a:r>
            <a:r>
              <a:rPr lang="lt-LT" sz="3200" i="1" dirty="0" smtClean="0"/>
              <a:t>.</a:t>
            </a:r>
            <a:endParaRPr lang="en-US" sz="3200" i="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2067" y="6158253"/>
            <a:ext cx="313038" cy="313038"/>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269596" y="3017260"/>
            <a:ext cx="331888" cy="331888"/>
          </a:xfrm>
          <a:prstGeom prst="rect">
            <a:avLst/>
          </a:prstGeom>
        </p:spPr>
      </p:pic>
      <p:sp>
        <p:nvSpPr>
          <p:cNvPr id="5" name="AutoShape 2" descr="data:image/jpeg;base64,/9j/4AAQSkZJRgABAQEAAAAAAAD/2wBDABALDA4MChAODQ4SERATGCgaGBYWGDEjJR0oOjM9PDkzODdASFxOQERXRTc4UG1RV19iZ2hnPk1xeXBkeFxlZ2P/2wBDARESEhgVGC8aGi9jQjhCY2NjY2NjY2NjY2NjY2NjY2NjY2NjY2NjY2NjY2NjY2NjY2NjY2NjY2NjY2NjY2NjY2P/wAARCAOLB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iimtnadvXtQAtGRTNhxy7E1FIN2VRmz7HpRqBOWFJvFZ7gxHDXDsT7gVCZHfIjkZfcnNHK2F0apcUm8VizTNDHt853ciiNbjO6aZwMD5VP9aORhzI2lKquFAAHYUu8VRjBxy7cf7VOZlUZ3MfoaVmO6Le8UbhVMZwM7ufenhflwS27PrRZhdFncKNwqsQFBLNjHfNV5JSzMsJJOP1pqLYcyNHcPWjcPWsl45Nv/AB9OD7VKsbJEP9ILHuSetPkFzGjuFG4VnAZIInZvbtSxwlZWDTyt7Z4pcocxoZFG5fWqBtmyT50gBOQN1BtsDJncY6/NRyhc0Nwpdw9azvI24Y3D4HqetO8hST/pEmfQH1o5R3L+RS5FZ6RKSMTyHj1qePyo1yXZh780WFcs7hRuFQs8KjJYc03zIuTnAHqaVmF0Wciiq3mRdd2ePWnK6MNxBUe5p2YXRPRVZztGSTgemaia5CnBR+nGKLMV0XqKofaJGx5cZz15agXDFiNpB28DJ60+VhdF+iqPmysq4OG7+1NC3Dht0zAEYGOCD60coXNCis7yJABi4lI4/i5NSpFgcyyE4xy1FguXKKpvG21f9IdQPfr+dCoSuPPkPPUGiwXLlFVzgHJL4Hfcage4RAysX5z0Jo5WFy/RWarLyGaVSPWQ8j160GdFOwPJ7HeeafKwujSorL86KMKpuHLN0+ck095GC+XEzs2OG3nrRysXMaNFZBabcNzSKB1+Y0ouZ2iAjjkDgdWbinyMOY1qKyC1xKwIlZQo5APU+lOD3DFcSFVzzknmjkDmNWisWSO4diyXM3X7qnilxfrnZvIA/ibOaOQOY2aKxXW6wqi6kD55ORT1e6ULlywXIJz1460cgcxr0Vih7qRgwd1Xk4zyaaz3U8wKXDxKBgIf4jRyMOY3KKxle6DL+9crjkn1pC14V2LMQQN27k/hRyBzG1RWJK92Fysp2tgAgnIphN0DvW7fKcFSeDR7MOY3qKxHuZPMws5O4ZwG6U1pZwFRJpTwSxJ59qPZsOY3aKw31KVOdjsAAM5IyaVXvCD8z527h83f0p+zYcyNug1hxyX06Hc7wEdORzRuvScLcPsUk7uDv9qPZ+YuY2igY5PWnDisL7VcbiXldFUjP+Oad9uu95AjLo3KuG4peyY+c26Kwjc3aASl32k42YBpl219I/7m4dB149Kfs2HMdBRXKtLftIqLcyrk8Ddk04fbhJIpvZcg8bmxin7J9xc6Ooorm0nuck+c5wAADIeTUnn3AZVaeRcABmzxnr+eMUvZMfMjoKKxke7J/wBf1GTz0HapxBct0ujj2qXCwcxpUVQWGZvv3JGO6tjNDQ3O4YuSB2FLlHcv0VmzCVUAa6ZW5+51qNzdlVEckoPHUYz9afILmNWiszyL91INwEyOD1Ip/wBluurXr9MEADH4UuXzHc0KQis4WlxuB+3TEDqM9aDa3GCPtj5J9aOVdwuaGOadWYLaZQ2byRienPAoEMw5a9l56ego5AualFUcSMD5cpbPqcAVNgspG85x2alYLljFFVshSR5jEr15phYk/ecqR1B6UcoXLlFVNw27jI+3pnPWmL5hI/eSL9TRyhcvUYrOfcjAtdSKD7jFQmVt4UXjkk4HI/wquQOY16SskzvtYi6k2jIycZzVSWW6ZhJFqLLGB9w7ck/lRyMOZHQ00isBby58obp5CwOCVAOf0qP7dPJgJcyhumMDr+VP2LFzo6I0nFc5LcagSRHOw2jksFxn8qjW7v5clZpFX3C8fpR7Fhzo6ejiua83UZGOy6+UDsB1+uKjE+ogZe94xzhRx+lHsWHOjqcijcK59Fv2Xm9IOeMoORSZvgvN6Q3YGNaXsmHOdFuFGVrmjNqC5zcjjsUApy3d6zELKGx6KKfsmHOjoSy00stYgnu9oZpMZ7EDinebcDhphk9OOaXsmPnRrFxTSwrNE8rDKsSPpmnLK5JzIMdRxS9mx86L+8Um6qSTb8gSjIGSMU7cxGVlUjtxS5GPnRb30oYVR3Tf30/KpF80/wDLQflS5WPmRcDCl3Cq6I56v+lSeWR1fFKwXRMCKNwpixBgCshIPcUvkf7ZosGg7Io3CmeScD5zSeSf75osBLuFKCKgMe3rJQRj/lpRZiuiwCKXIqq27Hyy4PXkcVBi6IBEqHPbYf8AGmothc0gRRkVnIZ9wDzIB0+53qd451wQ4I7jbT5WF0WsijIrPzcLksy/QKaBcM2cBs+60cjDmRoZFAxVBZz/ABMFI6giplkUj/Wg/QUuVhzItcUvFV1O4fLID+FMkmWMjdKoz04pWYXRb4peKqCUHBEqkHpUgJ/vfpTsw0J8CjAqIZ/vcfSjDf3h+VICWjimbW/vD8qNjf3h+VGoD8ijIqJlb+8Pyow394flRqGhLkUtQHd6j8qVSfWjUNCaiostnqKUFvUUaiJKKiLEY5HNLlvUU9QJKKYN3qKXJ9qAHUUzLe1GW9qAH0VD5jbsYFBZ+Pu4+tGoE1FQtI4/u/nUXnzeZt8tduPvb/6YoAt0VTNzKP8Almv/AH1/9ao2v3BI8sHHo1GoGjRVJL9WbbjkdeanWcP0x+dMCaim5Pp+tGT6UALRTS6g4J59M0iyK5wOvfnpQBJSUUhJ4x60AI5wKqvKVVxjb2zViXcV46evpWddShcqgBPc+9UlclsrzM7yNgk4HUYpqeZIAkKADu/pUkUDSLliUzVgFY2EKqAB6GrvYmxWkiSIhRy5PLGnuWVMAZPrQ53XXrj+dOYFicNg4x+FIZMiLjOSd3PWlGwNggYFV8Ss2wZHy8sOmaclrGuA4Jzkgk0WAm+1RZwuW5xlRmmm84yEwR68UzzFjVlSPBHAAFPjhZgGlPcfLinZBdlZpLi4V1CAD3708MBGCoPmDrjj8KmklCjapwQecdqh5JXaScse1NCERMKDLkn+ECrMKrJwUwU6Z78UkaLGN7tzz1PSoheoocrhjkZoab2HsWmjRMn5V/CmI0czcD5lOc1X84y5JVsnpgfrUqmXkLHtOe/Qily2C5MUDkknr1pywqAecZHTNReXMQQxA+nan/Z8IF8z6mpsUO/cqDkgimN5QKsq7u2RUcRiVcIQQCck+tPVSmWVgMjO0mnYVyRAh6LtOaiBKFl2cZNNkvEV87lGRwc1H9oZ2GHTcDg+9NJiuSJvLZVABnp61IIw7A5wo7fhUBu0RwrOAWGQPUUrt+6yJl2dcUWYaA1tskLICwap18tzvHoOKgjuhGgBYMD0YdBSNMiruDAgdcdhTaYrosNcRr+X3RTlKleSD6iqCvC672kXJOCfWlIiViY5xkn1pcoXL7MijI6egpplVQCRtqokLgq6ksCOcnvUpTIDTHAHbPFFkO4jSIrF2ZQBx65oe5LbVjBz9M0xzCVZEUMR1GO9NQgLkIeOOKdkK45rhlk2oC+BycfWlczE5DAJ+tQu2XUKrADqxPFJklyS464GOlOwrkkSNKGUyE5/T/GngSRlVDk+4PFISqgBSVJPOOtBmWUiNEbjqemKADyyx3M25iehPGKlRIsYwc56tUEpKOFgyZB03Dj3qP7bk7VXp1Pp6mizewXsXi0Wdpxxx/8AWpGVdrA7QvY46VmG9BYrtZgOcqKkS4jYDYWYd2xwKORoOY0EMShS2CfXvTlRAS6nluDzWWkqhC8m5xnlQOelItwYHXaMRnoMHg0cjDmNYSR7jz06k1E0sJ68DHA9O1UBdwOp3yYxycdWqV7q0KrxlexxRyWDmL3mpv2EcjmmBo5uAflGc1RafLlc7x+oFMNzbBjGkZ3AdcYHWjkDmNIME5GOB1A4NNad9wzjB569KyxdIP3bD+LIwaUXKrAdhUgt9zvn60/ZhzGjJsVCOFB5LE96bkbFZSpYnI96qKgCec5z1wpPAFM82WR0VBlUHyt2BpcoXLkl4q5Qoyhh1AzTYvOJ3ybcAdxjPPFRjdHK8m8sG5+UZ2miZ5DtWdipJyGHGOnGKdguK17I6gCLanIBPXNN+0TmLbOoQHuBzinf6UwUAKST19qUC6kZiwHOF59KLICszwSOCdxQDCkf561JJDHG2ZCwU9cN1qwbWN3G5yQOcUhslaRd5yo6ZougsV/Js4wXjY8E5GcGnSOkYOwncMZ46irRsIzFtJyAO/WpIUiRQsjAkcD6UuZBYrqylAhPz9QCPvGopJJ5HCLgEDk44FaDLbPJliAV454ptxJEqDaVpJjsVGNw0KxuofsQRwaRftOxUWILwfwqWPy3jDeYBIaGm+chjt9OafyEM+yTBX5JyBjJPPqD7VE1v5P7mZmaM/N9Pb8KtmSQ4DEoenBqu0byLuWQEZyC3fpQm+oDPKj2bCpkHfPBzTVheSMpzHtxg9TnvQZ5GBUAhweoAxTgbtxuD7fwHNXqhDRbD5gzkhjyduMfSm/Y45SPMzL19eKlkmu4kCtGARzyM59aT7RcSJgLg9zjjnilqGgwWixsRK/ydj0/X6Uud4WVGcoDgoV9uKmQXxXa6RMmOuMEihQS4Ysyk/eUDgelF+4yA+YEChxvIABIGcVIkciKGjZgy4zz1FJEHUkhlbn5WxT2YAs6yHpyT0J9KBCrI+Cd2N3TK55oypODvUdlA5HvTPOdztEsSgchsdKb5rK7DzvN3duhosBMAYlLrnOM9OfpTlnnfDspGOdpHNQpKUR3mcgZxj/69MluiMncWBxhVPSlyjuXyZJlDxnCHp1zSFZMDe7bunFVP7RliG2VCAVBB7ZoW9edtqttXGTkHIqeVjui4IpVOFc7ffvQVkGQ3Jx1B61nNNJO5Ee7AAw+eGHekSKRphJHwwHc96fKFzTCIEw2ABz1pBH3B+X0B4qikAXbvKtIR8wz1prSMsuS20gdOSBRyiuXpZlQgrMASMY61G1wqYKSrzzzVeBY7gly5WQkZI4pJfJjkCsGD54IHU0+VBcsx3KTRnymUnp9ePeoReSDOSAN2FyOtTbbZlQvGBjnp3+lJLNBGiqyhm6qB1/Clp2GQiZvLym5gDtAIIFK73VziMKYt3RiR/KlSRJowVJRh/DjtTvtQ/1ccZ3cAbh3piGJZTodskhcDgEnrQtu0IC7/lPzZPUmnG7ZyeCAmAcLzn0pk10JhsClWzxlTx/hR7waDWih8wtIXZj054H0pWSFX3INzNyR6j3o2TjK7mJAyABiplicI0kjNyOAB0oYFDynLqsO2PIzt65PrVlIWIBfGecnpipUEKFQDggcHvTvKY/PkjJ9aGwsQCIbSolIHJAI6/WneQdgUMvJzgjORVll3Mu+MZHRgeRThCqnO0g4xkGp5h2Kpt42BZiCM8DpQiMCC0XGetWPJ+UeYRtx3pWjQEBXH4GjmCxWeJmTdkqwOQBSi3R1JkBfHTPBqbzkDAb9znJxjqKeJlYYEZPbPai7HZEJtwwAIO0d+9KYwqblAC49OakWSNnIyRjjPao0KM3XcOxJpXCwphV1yVyD1Gaatum08qMHIqOVHjdmjkG3rtaq7TTrwu189gegqrNiLcsBx+7KLnrjvUMkAAUyZI7L71EFmkyArI2c+v5UAT7U3BiEzuPrTtYQ8wNH9xSQffFVi0gmUDgE5IPYVKiHbuErc9vfNRNHIHODnkc5pgWPMbqWVR6d6d5zpzuyM454qCGOXciuuc9cjipJLfKHHHPJ68VNkPUmS7Iwd2e5wKnju0cjawYkdKqraqoDRAISR170rRrgbSFK4BIHX6UuVMd2WvtjK/CfKvB9qb/aDckRk+gPFUiLhEYHIUcgg9amSNERW2sXUctjnNHKguydr98jEeB6k0guSQVBG4dc1XFqrphm5x+VBiCgsW5zjGe/vTtELsmS4bySzqVbvk0onizuZgAveq7KzqN/QHOR3prRlo9oKqF6HvRyoLssi4iB5ZiTwTjinLcI/IJJHA9Kz18x1Ks425xkkZ6VKAsaqobIXknNHKguWxMPMGeg56Zq0buEcFhn3NZQkLqweMqM9QelSiFAF5O3klj1NJxQXZLPKDG0pkPsBQvnKSSyuD0U+lMNujqgDHHODildHjVig3EqAop6APkAJzvQD0PWlLsp+VVwfxqEIHy7RupHABPWmMZtrbgQB04zzQkIcLsq23awb9Kc43jBXK+uKh8kyEDywBjLH3pq20sYDTFipzkhun4VVkIPIDOTv2EfdYGnDerc3UgA7VG0MhUlVJOMDrz6c00GbOzy8YAGWFVYRd+1Tgjn5ccH1qRdTB2qR83cdKz0ackoFkUHqDzj3pjGUAfIrD+Ekc59DS5Ex3Ztrf5QMUxnpUgugy5C54zWF57Hgoyqh4B/OnrfnJzEyKOCMZJqXSDmNwTA4JwM9s1G12gYLg85xjmso3sLEZIz07jA+lK98oBRHU8Zyc8UvZj5jTe5iTGTj8aPtUYQtu6ckCsxXIfcx3cd8H9KSVsx7YW+Zhzx1H9KXs0HMaouUIBzx1Bz1pougzERglQcE1RijTZuaXIPGOmPwqcOE+VRkcYOTS5UO5ZMhkBUcH3pFkbby2COuarDJDMZMc9qZgtLk55GAx6A8U+VCuXlZgMrls+tNYu/HmHB444qs8koGIxnnAYDpTlaSL/WE7qXKO5OzNGAobcAPxzTXmfBwQD6HtUAlJLsE3EKM4/lVe8nEVrJcSjcFBKqe1CiK5RvfFItr5rZIvMKj5vm6mren+IrS/GFYo//ADzYYP4Vxuj2x1XV5XlJEZBZiK14tC+zXsckJ/dhs+/FbunDYnmZ00t6qxGRyAoGaq22qR3ls0kOdgJXdmsfxFdsLFgw2n7oAPSsnSv7RNiEgBWHdnjuTUqkrXDmO1gmAtss5YLxuJ5b3qFJ45FOwgSHnb7VlaRctPMbO4BWRRuBHRhSyBRr0cUfAPBP4UuRXsPmZpZMbKx5JPOKsR3SSg7CQR3Bqpq8ptLEsnDbSc+mBT9Bt5F0mNpTmST5+nrUOKtcpPWxaj1NftXkMG3Due9XZbryYXkbG1RnJrFsLB4rxp5sbhwPf3qv4p1EQWX2dTl5OSPalypySQXaV2Os76K91uSS2zgJlmJ7+lS6VK0/iS4ePKwquCvbdxn9c1kaNImnaO924Bkdvl9RXQeGLXyrMzyf62di5HoDW07RT+4mKuzcoopkrbFB561yGpHcvtQj2rPjiMnzyDCg/Kv9au7fMk3HoBnFRStg8YwD+laLTREb6i4wvYVXkIWTePmLYHHWpi+Ys47dKquQjsSTz0FKKBsSEEyuTyCaVnLSbR90cZ96hRt0bBDtOcA/jUcheNV+ctzksKtR1Fc0PMCkAEZx0pjTCXgtgflVWPczjLYOf0qxFYKyjzJSw9M07Jbiu2Src20CMVZSfTPWopbuWQbUjO1vwqSSO3WPYoB5xwKRIPMXaAVX1zQrbg77EMQmPyLtAZuc9frT/szbQz3LEr1C8Cp5UjjUKn3u1NCMTgngEEcU7gVzEjAthzzgFiamWLdsWFdvqcVK86KoQZA+lVY7li/lwoSeQGo1Yidt0ILO4HHQGoBJcSglNxA6E9KetvvCtO5Zj8xWrI2swA4/uqeKLpAR26TSZLtg5yf8KsC1T5cuSVp8RRF255A5pklxFjk4zzn0rNtt6FoBZ2+GIGQxORniopYIIsFkJY8AjqKQXByyxoSobbnFV908xZmIBx8qgdKpJ9RXQsiwxodqKWwSMjmq8a7yN6EbuMAYxUzpwGYEAcjtzQQfM+cNGO5zxVrYkR4ljUFc/Lg4PNR4jViCoYkZC7eamEnm5EK9erHvT4o1jk3Nhm/lRewEY+4SYgGJzt45pBJubMaBTnkkVYYp5gYjLHgUjIpwCowf4TSuMq7cSeXwVOdzNwRSMyKDlmYngDAwcd6md1UY2AtjB4/M1HJEZTja4XGRhu//AOqmhAlyUG0ktkY6043D5xtwcZ3E9vpVcwpGMkMgBwFpyq7tjbjgEA/407INSUyG4bJ4VecDjNSpMuMgjHXr29arbDEegK9T60EK+CIhkjgE0mkBP56yKQqgqepFCmJl2ptDAADgZqsWVQ+Iyhzg896hkmeRvlhKyHqaOUdy6GdTuQrIw4JxiptxQ4ZunLYFV7chwC2SevAprRxgsBKQWPQkmiwi4XCqACeeAT2qu22Nwr7UTqT7+hohiUNl3YbegJOKVEhYsryht3GDRsApltEXAYexXrVbeInyGVI3yMN7VMtnCmXd8nGA3tSNaWzkIvOBTVgKsyfKX88MSeCgzj8PxphW4R1+6QwzjPWrn2eKN9sakp/EtKY/MI8tyoHT1qlIVim0Iiw6xLu5wp5IP+TUKxymIiP5V6sTnj6Vo4WJSJJDz6kE4p7yWzYDsABxknrRzBYzUgVY28yds9mx1PbH0p8dvIPmKAooPzN1b6irPlwyTBo2UsOnIxUk6EsGVxu6leuR0NDkFimuyVVTjco+8ccUpEobfabJP77ZHXvmpTAsshLIFjGRt/vH60kbpbmQLHhTySSD0ov2AhENySJA4yThlHQYpUknaYJtMYTkDoD+FTYabDEtGh6hT1pHEUfzKS0gAVQWz+NO4ALiYuTDHnbwyMMFqV7mXczzRyBeD05pjB9wcPiUKGPUgmkk1EzRiKQHeRwqjj8T70rdgJftysSF3FuqHGAalS92kB2AU/oapI0COMyARpkYJHWm7IXyxYtE3HyZ6/SlyoLs0F1RN27qgHLf5+lD6jFKmFYAkccdeKqqtmIgpjI4wAR196aWt3xCsPXgN0pcqHcnE9xM4DOFXHJAxj0pzeUjlfNDMRyc5xUTRblZUGxGGCcmq1wLWBCI5ccenrVJCNFY0IRhlweG54oKlWUcKFPGOeKzshnVYpZF3ABl56evpTREzSGMXLZ6bs8ijlC5dulQMXydy90PWmqGeMFs4xkjuKpNutn+TaxPHQkn3qxFDPKmd4BbGWGPxzTtZATCeMEAecWHZucjFTDEsgYSDHXZmq5jmgQxYaX0wAMfSo/skjYZIjGACAc/z/Gpshlv92hLoGx/d6ntUsU7TMXhTauP4jVMm6hRQ4yo4KjtSM0uVGcNn5scHGaOUC0txJOx3jaTyB14pUvkdjDgZX8MkVWkhZwGjLrtPKgZzTRE0gABKtkklj0zx/IUrILssNdTrKI8bt3Q+ntRHcrGx86MAMuMHvTYQkcbBOcDG7+tMObgExjKg4Yk8/hTsgGuz3JI5jHOFUHp9aE3HJeZtqAHYQOTSASuNo4C4B55x9fwqR9mAzFucgY/x/GmIiVS0hSMrjdnk8d6njZ8lJE+UdXBBx/9akVYyFKoIyvQn+KkWHeHaUqGLfKCeOKTYyR0hYKrgnbyMnpxTTOsbEmJAn8Ld6jWKNSpkfY7Nng8H2qRkWUYlYAdRz+lIBy3MDBi7Ap1wRwfSo/tFvcNgqVX1ANNJQbSyHGeOpqXzoGDNGEznoB96iwCZhAAWXhskcfnThOj8I77epOO9Mt1DYEi+Up7YxTngjRmLy4LDgelGgD0jIXcJAWPAyelKGk2ESKnA4Yck1X8p3UGLiIAck8+9OVFXCvcHPXO7iiwE7WyfKVJZl+b1FFtHLsdwwdugGKqx6iBKyRBpQowCB396mN1OIciAFfVW5GfalaQaDXtHAeYuVLdBj9KZHCISDKcsy9T9aHubiU4izwMAf1pDBcpuWF1dHByWPTI61WvUCy3liMN5gDYAHPFIZ4gyedhlHA2jv7+lVRZT4xhWJ6AcD8amig8smKUEg4zjkfj3pWXcNSwrq+Ej2+Wo6EfexTkCnJCAHOSB7e9MMRVeUPP8Kknn1quzyQRs25Bk8hmxzUjLwnc4wgJ6AmmP5mANybvTJrFOuWFqv764Dt02oSR/wDWrPl8XxI7NBblvQE44qXZDOnlfY4UEbu2Onf8qcJSCNzptA454964G48TX8sjFGEQPYDp+dZsuoXU+TLcSN7FjijQZ6dJrGn242y3UX/fQzWbP4k05Gf/AEhSMYAUEn+VedFuTkk0Z+tTohnef8JfYLGVPmy/8Bquvi2yVmYW0hOcjJHFcYe570ozmncDsh4zgQDZaNwe7VE3jMHP+jsuenzdP0rkTmk6c0XA6h/FrZbbb5B45alHiwbCPsg9hvrlix65pevrRdhY6JvFMu/cIFJ/2mJoHi69QEJHCoP+z/8AXrnfx4pSMjpk0XYWNw+KtTYg+aAc9lFKPFep95E4H92sAZpQCaQG6PFepFvvp9NtSJ4ru1wXhhb3wR/Wudzilzn60AdZF4xdU2tajjuGNTQeLbb/AJa28gz6MDXH5PejB4oA7geKdPkPzCRfqualHiHSBj964X02niuB+Y80rZAPFFwO4m8U6eifui8nYDbVCXxZuYKlt9CWrk1zTuQfQ0XCxvTeJLplKoETJ5K5qs2v6i3BuGAPpWUTzS8H1p3FYutql64KtdSYPbcaje5kGcys341AMUfKeaLjHCaQdHb86d50i8iQ/nUXGDil7GgCQXcyHKzSD/gRq/b+Ib+EKBNvAHRxmsllIpM9qLiOssvFpL4uo8LjGU7fnW/a6zp86hobpA3Aw5wa82zQGwcjNFwPVT5bklZcgjnBzTvsyrh0ZvXk5rzGC+ubY7oZnQ+oNXovEepIMfaiR6EA0XYHfgkEEspA9BzTxJxuIySelcdbeL5hj7RAj+68ZrRTxfZOnKNEx4ORkCgDogSzZBAAp33gAeQ1Z1pqdndg+ROje2cfpVsSsMKuVB6H0FAEptj1Q7cenekeLLfIDnGMjtTlmZATjcB2FSpcIwBGOfSi7QWKzQuRt2cevf61E1m7NlUBx0JrSVwe1PDKMAEUc7QcpkGyYElo1Ib7wI5NQvbwcL5So3A2j+Ljoa3cjODio3iUnOBmhVGHKc+LJEX/AFxXHOB19hTVtmD7l/dnPGT2rfNsmS2Bk9TimPbeZxJggdDir9oTymO1vKrbyCWwDjqDUtsJRMqvEzMeN4PAFX/s7RdCWUdKFZkBLIUxz7Uc+gWEuf3IQscjPIxUE00bQ7VdSR2B5FBvIryLMRDbW2kkEYqNrZShfyTuxxjjikl3B+RYguY9u3PzgcrUpkVgdwXavOW9Kz3hdRmVMEcAr60iBmbCxHaQc7uc0+VbhcuPdRlUCqGLdh2rF8U3oi0thkCSQ7R9O9XmCpEzD5cDk46ms3WLQXtgC25pMjB7Zx2qoxVxN6HO2NnfxWYuLfeFfn5TjNaeg3d5NI8crMyKM/M2cHPaqkd7qNvF5KPH5ajYAQOlWNMvbxZViaKMIeOAM10NNokb4rmJWGPHL8k1tW6FLGCJDgqACB9Kw/EWTqFsZYyEXknseeRVn+2bQPvcuIwcjFZ2uhk2qMsGpWMiEI2/Bwe3Gae8wHiC1B27TkZxWfCzaxfxyLAwgiOQSaTVpPst7byEltoz15HWhLoFzV1q4F/dQ2MLH5nG/HTaOprRvNWSxREUDPQZ6YFYvh22ebzr+XofkXPf1NR6kBfap5SFniiO047+tLlV7dh3Z1EVw00KM/ylhnHtXF6lK+pahLKAzQxkAAc8V0WvXMdnpICH53ARMdcVlpZNbeHnldtrO4JGe2KVNJe8En0II4ze3UNuqFY1xkZxjnJru7MIoVUxtAwMVx/hq1ZlkvG4JOBkfyrqdOYtM3bArOtvYqBp0xl3Y9M06iuc0IpcIhx3qgDuBQ/dXrmrlyRjJ6D9KoPKF3BBvJODjpVxRDepJLjysrzxxVC5lUIqk8elSXTSDCt/EcFR2qrKixMEVMn69K0iiWwQ5TaHAHPSpBGHKRJISo5Iz1+lPhiUfKQTjn61OsQjwQMdutNsLD4YfLA2sAzeo5+lPeYA4C5OOtNlmSPb8wz/AFqusjMDvcDJ5PSklfVgyRF81BkEKDkk96nDu+5YyAg6Y61WEy7doY+nHpQ10IovkG0j17im02BcjiO4M7ZI655qtcXyrJ5cQ574GeaqM93dFcJtUrjg981YtbNrfLvje+eSafKlqwGCUzyneCEXgAHGTVtXVY8Rw7SDgE01IpH7oqfTk1ILdH4Y9euDihtCGjeXYFuxwaik8nfuMjPjoB61JOIo1CqpznA5pI1RZBkjceVHpSQDI4kVt+6THOBnpR5jKp+QE+ntThcqVYrlvw4AoWRdpEnsdtMBkbXEgwsSoAeoNOaSWNCxwPwzmmvdhSwQZCjPBqq5ublCcrGp7E9qajfcLj5p3uGwGOM4AGPbmg2rMpaeRnxg7Qe1KiGFFRWUYGD3zTxHO7EeYq5x0HGKfoInNvEwzvcdsA4qF4GU7VmOG7tz9KkESEbTK54xkHApDHEV2/M+AcHPtUFERVUOWl2HGMk/lSZypjWZnJPUf41KvlD5TuODnBH+NN2B4mIZQpPY9qpCIUUrFuVmDY4yc9fWkmuJZJI0T5T1JOOgpymSVnEPCjjcTipra0yCxRdxGOf1zTdluIqZmWXe5DsM/wAPGKsfboeQwAZeOnX6VZChW2EDj2puyKTgrlQeDik2mOxXS7ti4Abp1LLwKmd7csGb5SOeO31prrajK4BI/KqkkSnhRlmPXGQfQGhJMC5K8DspGDt5pViWRixba3H5VVSAAbXULJ+hqYQzFQVOMZ5pWXcCwLWFidr4cjqOtAto1GC3zEYJNVjFMu3AIzzkDv71II55fmkGWX8jSt5jJ2tY/lUMuB2Pela3DEO23dUJQsBglJO24dBTOI8SO5fHUiiz7iJxbhHy5DDrz1NPaDhthAB9MVWhMUsjdcNgZOc1OY0IAPHPC+tDuAG3VEHzAjue9NEcfIUsCOeKQKASWOBngYOKkUbSAoyW/izQBXPlqctGHfoCw5qGMq29mRTyRjGATV26uIYgTIwPXpUFrNHcMQ8e1R93IqltewjPuVB27MRnBIBGAffNMS5kVvlVXdsYbBwMe/vW8Y45BsYBlFBji6eWqge1HtFs0HKYxvVmQiThicfdB5pYZIgu3apfOOQOMVdksoX3MDtUnPyjk1BLZwTEMFJCjn1qk4hqRlmjjBiOc4U5+ozSpgRsVTexORv4/GmNaQANJtbchwOcA1Vlu51GwAnjAYDFNK+wi399dxUr8p6Z+b86PPtrdFyMOccEf59Krq8jFcsyRquD70gmgSQtsMhK/eIyadhlloxKhkUBT1TKj+VS27bcpIFjIIyOmfwqobghQY4X+Y8ZPA+lElzOSSbcHjb16nH/AOqlboBcnMZbJO7rgFuKYZGhX5Cu5udwOarxROeJuEPJIbg1O0ESgOoIJHA3daVraAQFZpRvTcrdcbuv0qP7O2Y/OAZR17k1eMakDLKpX0PX8asJHE7quMKCcnPU+lHNYLFJoS0a+VHhs4yT90Y6fSnx2o3BRGWKryWHBq2YVEu5GUHPVe9PMoCcthu+OanmfQdivFZ+UFJO446dO9SIhUkHGepANDYkcOxLY9B0p5yQcJnPQmpbfUY7cCQQgOBzxUiFWwpUDHbrioFVxkORkcj/APXSNKUGNy5x3PT0pWHcuIFA6ErnuKZIIyATGvtnrVVbhtvzSbt3QgUouiq/Ou3nk49KOVhcmHyfwEn68UrK5BAVY91VW1ALIOQyf3xTGvFjLFpQ7N2J4FPlYrotNDEGJI5A6Yobe/O1UPf1NUf7Sdc78HGPmFIdQkkPyLgDqR6e9PkYXRbWZSxjKrz3pWjhYfOmCffrVO3vEnDiRdrDv1zUmwHDCUOoXj2oasK49lUzANlSPxpZVQLhQN2c5Y81X+1Oh2s3tkLnFRfaZCgGRwTk9OO1OzC5aIkH3UXZ94n+7UBMc5VYgpbG05PTik3sECzAyb/fpUhe1RA8rRqo64OM0bAPU20UagsST9084BNRMbaNiFwp6b85Gar3GsaXz++iGO2QR+VVDr2kRKf3hkYnJ+Q0rodjRlFxIQilinHzg0C0ZA64K5PGScGs9fFunRHKLMR3G3/69RyeM7TadtvKxIwMkYpc4cpqvYKFEfmMUOSRgdakbTICpG7ayjGegPHpXP8A/CYxjO2yOexL/wD1qhm8ZSMAIrWND780udj5TqorFUjAEgUY54qeG0WCMkY+Y5fPfiuGl8X6g6bQUXjGQtU5dev5Qd0zdKlybGkj0OSe2j4aRFX0PJFU59WsIDh7kYHYCvPJ7+6lOHmcg9s1BvJzuOaV2OyO9n8XWEe4Ro7Z6kVTk8ZptIitj35LYrjN3XilB5oA6C88W30wCx7IgP7o5rJuL6e5/wBfO7j0J4qqVOaACRgdaAFJWk4PIBqaO0nnwIoXc/7Kk1rWfhPVLg7vK8pfWQ4/SgDEPTkUfhXaWfgoKc3czH2jFay+HdLgQt9mDNjrJlqTdhpXZ5uEY4AXk+gp6Wtw7bVhkPbhTXo8FjDbEOEiUbTtGynIzEFQmNwJ4FZ+0N1R8zg4dC1GUFlt2OOOSBU6+GtS43Ii/Vh+Vd4EQMRyCRkgcH6023jQudu4gHIJHelzsfskcUnhPUHxnyh3OT0pT4VvgpYNGy/U5NdsZSAzD733QMc1KCI8IF6Dluwo52Hs0cGnhS8ZVZmjUNx1ORU//CISLGS1zGT2ABrrgzSI+3OVGQPU1TFvK5LMMM/5YqXUZcaMXuc+vg+QruF0hPpilHhGQLzON3TGK35LgxNtiBY9AKU3Xy72TbI2AMdDR7Ubw3YwD4NkQlnuV2genNObwgdoKzc46Eda6HAZTJ5jMWGducgVKyEjzFkDKOnqPaj2jJ9gkci3hKdmws8R/OiPwlcsN3nQhenU12YQGMEKA2MD6UjRfuwpAC8jaOmKrnZHs0cY/hK9Uk+ZERjOcnn2qs/h/UFJAiDcZyDXbrDMECowG1s888U9jKRjygAGAznqKOdj9iu55y+nXqMQbeTg84Wontrjn9y4x1+WvSxG6MZPKJVV+73pRHvXEUIUkZOR0p85PsX3PLSjdMHNW7bS7u5+WKFj3yRgV6D/AGaryb3ji6eg4p3lCJiSu2MEHjrT5xey8zh18OXzOVKKpHctwatJ4UuvlJkQ55OM8V1jM/ncwsAfu8Zz75qwr3OGEKKDxjeMCn7RA6L7nLxeDyzAPM2DycJir9v4MswB5rufUZ61sm+dI/mjzLjGADjNSLdkJuZMtjJC0vaB7Foy/wDhDtMzna/03Ukvg/TXA2KykejGtdb+J1BXJ9R6VKLuDcV8wZHODRzidNroctdeB4mX/R7hlPfdyKy7rwhf24Jh2TD/AGetd6J0bow56e9KGJ6HIzzVcxHLY8oudPurYHzoJEx3K1V255/pXrs0SSIVZVZT1BGRWVceHNOuN37hULDqnGKLiseb7SB600cH3612lz4LHP2e4x7OP8Kx5/C+pxEkQiQA4yrCncVjG3EHpTNxzVyeyurd9ssEiY9Vqs6FW5GDnpTuAK7LyCR9K0LXWtQtgPLunKjgBjuH61mlSOKFJDUXA6i08XyREC4iD85ypxWxD4isrn5o5lgcfwuOtefFstnFOBxTA9RjumnXeHULgcqc81LHK/k5DBjj73rXmlrqNxaHMErL+PH5Vq2viZ1G24iDD1Q7TT0Jsdskkw5ck9ulPju8oSx+YdcDvWJaeIrO6O0XDRMeiyDj861EjyoMLgjrg8ijQNS1FfRyLjDK3oRT1uw23IOCcCqkgmlwVQZVuOaQRyOuOcdffIo5UO7NATLnaWyRSO0J+RiDntmswwzwkAPuXOeetOXDMdwKtuzn2o5UK5eS3gBYqignk4qRVQD0A7VnSl8hIJvm6kH+VMM86qN6A4OWIyTRyt9QuX59rj5T8x4FRRqksQLcZxke9RNcxrEx3rkDIHc56VWWaN3B8wqpOME9D601F2C+pemtlOApweOtQx2iSFnIyM5ViadERk7WDnq5znFSpPCAY2YZU4o1QaGZd6RbqysEAzwccUkekW8Tq8cfzdiTwKvXZxHvB4x2708fdUA+x5qlOVibK5l32kreQp5zMQnzALWa2gwNkoCf4sE/pXSySKhMeDk9MVVgwDh87sfgaalJBZFKC3jgg8mABFXn3rP1jSri8gheLllOGXHrWxcqIpoyOjZGc+1aNoh8obhz1x6UOdtQSuZUFobW1itypwijqepq1b6bHDIXjUK7Dn/61TXRAb5u5HH6U8IwjV25k64qeZtDsUr3Ro7+ZHmZ8Rnhc8UlzZfbImh3PGquBwevNaxfaW4yduQKWOMeWNy4J5IJzUc7RXKina6ZBZW/lgkqvPNXrJY1P7uiYjyznoeKbp2dpyO/50m21djWjL1NdioyBmnUyRgu3ccZOKzKKsysxLMfkPOMVTnIRzjB3dquXEoKkYz744rLncoxUkF3GOO1bxRiwkLmUkDLDkZ/pSKqoDJM2WOOlSxw7ELyEgkdKcIvOj5HHQUXQylLqkUcxUZZ+OAOlQvqrPwI5EPUBhU01usUh2Als8GiK2L3DGU5yMLmtEo7k6lVbkySKbgPH7Yq35luwKgkjOTmpZbaJDsUbmP97pxUSoGdvJRGwfvCqumIfNdQomwYUjA21HGPMVQWUZ+b1qzDZQw4a4brz83rVgLFkiGLoBzU8yWw7CpN5CqkMYIA6k8ikUyMd5BZwehNPihUSAkfMOBVjyRvDM4+lZtpFalfypip3NhQOMVG8pRfO5yB09qdeSBZPLRvmIyPaq+2SSQMQfLb5jmrSvqyWLFE8xWSR2wPfrU8cSeYSQfbJpM5jATjHTnFG8KhYOBtGTn+QobGO+6zYQDn6VFcTMz7UUccHvULPNKvykhBkk55NRjKB1jZiWNCiK4+KJASWTL557CnOY0dQW5z0xjmntJIvyRpwB1buabZ2byRbpDmTJyCeB6U79WA5I1Mwf5kHtyKmlMarhfvds5pxiRYjE553ZGDTIoWY5c4QDpU3uMrtdHJVx+Q6/jTDcAcjYUPRc4x608wKrKquSHbPTNFxDb7ssjZUArkVWgtRFu4wzNIMMeNuf1pitFIAXyiYLYzQAfNVs7mK8g/pVm3tw8JEn3cYOKHZINx4aNThR8p6AflTxdxx/KTt+tOXT0YD524OQc9KjuLaCNTuG9jwB71F4sdmiNr+1ZysikHPXHBpWniZNqnA5BB6imLaHjEa4PUE0GwZQSqggnOMVXuhqAjh4P6E4xUsTwIu1Of1qt9lIY/KR680ySJkjZduA2KTSfUNiy/lyysG5AAwQec06J+cb/mXtnt61nssu8BH2g85NN8mR5wI5QzY+Y1XKhXNkzxjBJ5PHWj7bEp69s1kLA6DIVjt9DwfepFguHABIJUfdPBP40uRdWHMyzNcmUnao24PzZpyryu8FgQAMDimxo8bnEQBI4HWpDdPEOUHbAFHkg9SVUQLtCbTnqRTZZxEw4yWOCe9V5r6ZGCGPGRk5Oc1mPN5sqMFIPXGeD9KcYN7g32NRrjJQtJiM5446DrVRWedmdCY0BwB6VGiuCDsJPPB5HNWUjOwK2VGc421Vkhbi29qMPIcsc+nWpoRBJuQSlmQ4IXsakhmZFWNRyTySMgVLGsKZ2oAWBJIGM1EpMpIY8i2yo2x3XODg8/jSpcQy5YKSqHGc1G4l8zLuqxf3RVOeWOVvKQsBnAI6Cko3C9i+b+FSw6beveqTXrKzuSPmwABxg+9MhszNkFix5BboBViK2tbQLgiRgehI607RQtWUnMlwiANsTksBkZojdbbAkAYH7oxk5qxPdLyxTp2Hp6U1JQWDOVC9geaq7sBFNddFij2t9O9JHbzqn8Id2ySBwKnSaINuSNmI744P40hlMj58p3z1GMAUARxWTIxkVw2e2OvqcU8QTuSmVUf7IGamV2kiAEUiIT2wMCrECocgOQf9rg1LkxpGaLKVlCAgKM5Pephps8Ryrll4GH54rVxFHHlmGFHWkW5VjhQSuM5pe0kPlRmNYysMOoPHUCkWOdRsbhhzjpurSmulQcZJx2qq+LlgzHBAyuO1Ck3uFl0KplaJvmJy3OPT2pS6tkq5jI6tjqRU0gESncRt+vSsm71awhQgzx/ReTj3p3Qi75meEkO48hiaXzrtFDO+/I4UDGaxZPEtgCuwyEAdlxVZ/E9uVwLeR/95sUcyCzN+SckYeTPfGc4/DpRHJkeabXLZxknrzXMSeJd3KWqrj/AGqb/wAJRKIwEgVT3OTzRzRCzOrkvLjH7uP5RjhuDn/Co/Ma5BDOF8vlsdeetcz/AMJTcEHMcZ475preKLstkRxZ9dvWjniFmdR9nUbSG3p/dxyaabURrkIpK9DjJFcr/wAJPf7ywMYP+7TZPEepyLjz8D0VQKXtB8p2CQoF2EggHueaZIYokctLDGqdQzDJFcHJfXUpJeeRs9fmNQszt94k0vaBynZSatpkEpHm+YBztVcjOPWqUniO33MVt2fn12iuY2mlA460udlcpuyeKbjcfLhVQRjkk1XfxHfkYRljGMfKorJGPrS8Z6VPMw5S3Jq17L/rLmQj64qs8rsPnYn6mmjp0pSGNK47DSfakwTiporaadyscTu2M4VSavwaDqM6qY7V8Hn5uKVx8plk0oyegraj8L6jI+3y0U+7VOPCd2Fy0sPTs2f6UuZFckuxzwzTcV1C+EnAzJdovHGFq1a+DElbDXZBxn7n/wBejmQOnJK5xwBNLg8f4V38XgazUjfPK3rjAq0vg7SkHzCQ/V6d0TY83Kk9OaVYmLBVUsT6CvToPDujwLkW6N7sxNXobawtwWggiXA52KM0uZD5WebW3h3U7s/u7V1A7yfL/OtWLwNfuAXlhT1GSa7r7THuICtkAHGKa18quYwjFwM46UnNFKm2cva+BEH/AB83Zb2RcfzrWtfCelW5BMBkI/vnP6VeN9KQrJBkNyOcU4XUpO3y9p6c9KnnH7JliO3ihULHGqgdABinAYqCJ5dy+aQpx0HrUUtx5lx5MbMeDuxxj8aOYFBt2LnGaRgrAqcGqiQzQ274dpHPqaZDbyLGuG577u9LmZXIu5LLBB90vtJ9+aaUCx7BIpbsW5OaX7MZXJl+YHGPakawjaVnYZzyPbFLUq62bKqKuXZ5FklHy5FBCpOAkpXplRzVv7NnkjAzwe4psdkiPvyS2OM0rMrnRWcgpIWBZl4LEf59qoG82Fgyko2Bu3cdq22ttwfLcP1FZctrbxu8Jk4b+Fu1RJM2pTg9GV5LuOTc6BkAGFf1/KpUlmAWTZ5oxyjHG33H50slnBGVSMDPTHWoXspIjIIZ9pI5B5qNUbLkeiJPtXnTSbI1V4+AzYwah8+Zw0bRKJMZDdBjvUxtVaBI/NZGz85HU0PHJG+FjDAnaG3Z4oaY4uPQrKZJJTKOmOFHOTTrXzt8hAIc8dxz6YqeSSO0YB4yB1AXufrTbiOaYxmAlV4OD1FFiua/oQS3l8xZWCRnGApODT2luAqssrEBMFcZOasTxpNMBLgvgHp6damNpBsdUb5iN2M0WYnOKS0Myxkle5cyF9oHCtwc4zUqXF2zFFi+UgnJPpV826suXcsRgjBxTbeCJJHBc7zk+pFHK9hOpF3divb3txKskQlAcLgZ/nS/arhHwZwrcBgfpViUwKqOgCyK2Bx1zTPs6/aGaYr0+UkY4o1FeL1sL512Y9ybG4J3fyqCLVJ5n27FAX5WDdzTYrJJZMo7bMcjPerNxCsEOyKPBPqM8+tP3tx/u1pbUiTUZJFeMhWaMgcHA/Opk1QoQs0DA+q8iqElnIqu0jCJhhtwP3qbLFMEGRvjK5znGDS5pIbpU5bF8arEr7TG3zcqByfrTxf2YiJcspJwcjBFZ5LZhdQHZRkBuP1pjhWVpHX97MfuNxtp87F7GDNNruxKkDpjAYj+tOYWjoGyrFsDdms1rW6fiMIsagZ3c5OKLhEMnkmTZghmA69O2Kak+qJdJPSLNLydwWNSMLyCetL5Mzq0azbScEH0rISFIWikWSRnc42529KEuC28rK7yZ2gOxGP8aftF2J+rvozYMc4aMPNyO69Onek33SFU+V1OSWA5FZUWqXCM8SJuAGEJHP61bfUpY4om82EF2wd/H5U1NESoSWhbZ3STYZcnuPTNORxs5kG0EjJqkusx+c4miIUcbxjGRVv7TZFBl1w3IHr+FWqnmZSoW3Q9o1bHzoxxnn+dU7rQLO8BaaFN5/iXg5qZpbVQC0i7WHGDjNSwIWwVfCg5G09frVKoyHRSVznbjwYrkeROYx33DNZdz4T1KFWZQkoH908mu4e4Fuh86TAX+I96Ib1HVCQfmx09afOQ6T6Hls9rNBIVkRkPuCKjC4GTXrMotZXKTLGxHZhnrWbeeGdOvIiIYxE+SQyf1FUpIzcWjzfnpS4PSt/UPCN/bKXjCzr/ALHX8qxpraW3O2eN42HZhimSQgkkdavWeqXli2beZl9V6j8qoLwetO3UwOusPGbooS8h3H+8nH6VuW/iLTrkDy7hUbur8V5tn14oLAd6APQ7jxNp0V19neb5l6sBlfzrQgu7a6UGKSOTI4wc15IQwOasw3MkRDROyMO4OKLhY9WjCjG1MHr0xTwI2BXbjHJrz+38ValAo3OsoHHzrzWhb+NGbi4tBj1jOCKLgdW8MO4YQZBz06VWjtYsOY8YbPXnNVrLxLpl2wUy+Ux4AkGP1rQQxu37tlIyDgGqUibEAhRkdclWY4JXjke9SwW6lWBCtzyTzmo7lBDOHBO0nJx61d8sCA7SRnqBVN6CsZ0yM0JSQllB61GXaJ2Uk4z8hHY/5FaMh8uEDqTgYNAhUtlgM89aalpqKxnNPulVkfJIOSegwKRrr98SxPynAYjg/SrJt1O7aNuejA8U14fMgGSpOCFxxTug1ILmeOULlS2Dt6Zwas6ddLt2SNyemahmiPlMpAAHTjrwai+znePlZ1LA56EinZNWC7uW5D5l8GXG3BBGfSrucxhicnnFZcylJIvLIAkOPwrSKlIkAGR1+lZyRSElXcYRjkHJ9qu4zUKx74856jrUsRLKC3XHP1rJlogvDtibPT0p1gNsa56kfnTLsDeoz+Bqe1UBFwc8U38IluWaiuApCbv7wqWoLzBjUHjLgVK3G9itJ87Mw+4o/M1QNuIiXLZfdwDV+Z1iZiWG0cYFUncu27PzAcZFbK5kPwXbc/boKSeUIo+YLzUE9xKI1VYzlj+QxVcRySyZYZ74zkAUKPcdx0aNPKGflF7561YkY+aiREAY5OaSR3RAiEDpnjrmoy3lsrSKPl/Wr3EIZmUudx3E9AOlIkpt1AlHzMcgU6JMCRihaR2PHp6U+aIQYJXLvwAeetO62ENUtNciSY7ok9PXFXBMsjfu9wRQcnGKktbYKibsNxVrairggAVnKSKSKsYIYkEknAAP60XUxQYHBzklu1LNdJHuCAMQM9aolri4uNzAKpGAuM8U4q+rE2McxvOJGYO/Q8VbSOaUjc2yMDueaiS3jhJdmO4jGM5+lWvPORHEN7D7x9OKuT7CQwyRxqcrubO3kVXADMS6ZGeABxU6KEy8jg4OTxTYZPNbKLtGc7iOCKWwxpbn5cgcDkcVGsJ8xpYpCCf4c5AAqVlBkK9s5yKf+7jLLn5scnPOaLiI40naTgrzwTjmpVaSAbFUAYzgcnNMjZixA+XHSpVXaWbOS3TikxgNwABQ9MGnmUqnzIQDwKRZCrgFiTznNRXd4qoCCd54AAHWla7AbLdrGwUnH86qp5k7bmJXJ59alt7UyOZLjOSOh61YY4UttDBc4xV6LYQyKNERI9oAJyfep3lWNevHpVM3yKGIHP8ACBzmoWmubh8LGQP50uVvcL9jRkvSo2oRnuSelMQldrSumc5OV9aqR2bOpEqyb36ccCpmtHWIgk7uvJotELsti9gVcsw45wB0pZr+COMMzcH0rLIaTIOVLDnHPSporVlGUYYJywak4RGmy39tiZc89Krz3iZC7CTmq0qCRyJJlw3AH61EISHILDyFOAQ3JoUUDbHS3RkB2xnpnANNVhsWONdrkbhlqIbeRxwVye/cirdvp5XcZGJLdvSrbihasgtkuGlDOo4BwQen4VYia4TcxRcdQc4/CpjbrGBg7R7VQvLmNFKwT5Y8Z6iknzD2JJLudGwOcnIye31qs1xI5YvJ98Z2jqfofSiO3EkaB5CxPLA+lTW9nCJBuHB4GG6/Sr0QtSJojJcAO+UC9OuKsIrLnagIHUnHHoMVYtLCKZzL8xAyACPerhtYYlJ24HeodRbAolWLy48F2XJH0qUNCeVuPxzxxRLHCse3aCD157VVEcbu4iQABeAORU76j2J/tA89gPmA4LCo5JDLEWcgK/51DHDE26Red3ykDjFOaCJVErEgAD+LpiqshEJgE8qospODk/8A66sm2ghyxIG7gAD8KrqrsqLEj7OcnO2mNbMw+d/lz0DcYqnr1ESSzkKVhjdwOOM9aEgJO6UZTPTPJJpYZVhjUKu8Y4yP505blsZLIewGe9LXoMSO1hALsvy4wMnFOKRk4iQPg/QCo5LiYgqyqpJGOelTCEIC5m6DAzwP/r1N+47CLBvyzSkNnp2FPiaKBhjvknms+91ixh/1lwq47LyT+FZFz4stUTFvC0jY+8eBUt9xnUzXoZkSIgE8nI6YqpLKrP8AvpMHgAnpXFXXiS9uCxUiPI/hHP51lvczTffdm+ppXS2HZs7i7v7OFwrXUZAPOD/QVA3im0hiKozv2A28frXFYJFHfNDm2HKdLP4tcjENuq8YyxzWbc+INQm487y8f3Bg/nWZgfWg/Sp5mOyJXuZ5s+ZM7Z65Ymom56U5UZjx69KvW+j39wf3VrIc98YH5mlcdjOA98UuPQ1vR+ENUfkxoufVqsw+D52YCa5iT/dyeKVylFvZHMhc55oO0Hoa60eEokj3PcsTnnaOgpk3hSFkJhuGyDzxmp54lqlN9DlSRj7opM9MYrpn8LKkat55OTjO3gVBLoMCgFLhmJOMbefep9pFFKhUeyMDPtTl6kHiuit/D1q4xJLJnseAKmm0Oztot8ikknAyTzS9rFFLDTbscrk80oDdgSa7OLSdLNuxaNGcdtxJ/nViGGKB28uCJEjGSFHf3odVIpYaTZx8enXcwGLaXDdDtxWjbeFdQmP7xUiHXLHr+VdP5nnSGOP5gFySByDU0dzK0flbHzj72Djip9qV9WsYCeENmPNusn/ZX+tWovClsiDeHds8fPjIrUWUbVWQneuCDjqaZK13CCQ4xu6N2+lJ1GXGgtiKHRNPt1YmyDsvUtzn8KsQWdkMj7LGAoHIXBz60yL7VOyBVZY8/OxPJqUFwXjdD0yPw9annbK9lFCqItzeSpjO7BYd/akjnSOFmSUB92Spxx7Un2c+QEDYLNkc9Kk/stJFI78ZYd6XvdCvcW40aknSUEuD/CKhNw07KYVJjz16AH61oHS0Zl3MAF7AVYjtreKLYdpUdafLJ7kupTj8K1KAbzJikaKHA3YJzn6Vbt2mwfNiMRIwCMHFWkii3B0UD6Usk8ce3cygscAetWo2MZVObRIrrmVSfOkOOOOKaIRcxFcyAEEZNWXk2ByQqDHBNOSVGi3hhj1HSnYjma1RBHZBY/L3fQ9xUjWiEAZK7e4OMin+ZmMmPazY4GahW+UxMzq25WIwBRoK82Sm2DFcMflpxtkPUA9qrG74ygyG6cinPO42+Y2wDkntRdByzLYREUcDgYpGCg89TVCZnlUHOEYg4JoFy28puUle3HFHMP2bL+0ZzTVdGY7SMjrVFJp2lPmLtHTg8H3oHmC6XKfJzyG6/hRzB7Puy+singHNRyTBSoAzzzg1BPFmMrEwQk5J6/WqcE8e7aHZmC/MSelJyHGmmrmoZ0Ckk9KjN0pUFRuDdD61nNJ5sxZN0rHGV4AFWFliYIC4GPlK9gaXNcp0ki0ZwpBdgo+tMa8jUbiQFIBBJqK5kt9jRtyq84rOi8qeOXbGy4OP3v3aHJrYcaSauzXa4Bj3LnB74rIuvMmv2UAbSuc/SpLYsCSrK4Iwdp7VNdzrEYwGCsw4DDrUt8y1NIR9nKyKKxyKzO8gDt37r7UyOCfy5XEnmZGNp4NarmIx52qA3BPSqxvIHlWBVLZHUdh9aXKl1LVST2RGrx+V5YjO8A9+n41AJHd0WFh83ZgTzV4NDjagDZIqE3qIZAqqSp6gcD0oaHGV9kMO8yAxK29FJ+b7pP40oa7SJcIA8mdzcYH0q1HcwzPsDKJAPmx696gln8k+WkgkZcFQT1zxS2BNt2sMGYY1lnclwOMjqD2qO3hjhbzpGc8kjLYzS3UjpCwcAPjJAFNN8t1bqpjO9RsXIwSTxU3Rqoya9QmWZHaRSCknGOoA9amjutkKhI983OCOB9PpVb7VPCW3ofl4I9MUt3NKzowG9e2OBn8KExuF7Jll7kyGOKYEHryKEkn6FFfr8xGP/r1ClxNb4+0IoLcrkZ4/xps16zzHa5jwOV6Z/Gi4uR7JFkuV+UMfNwMHHGKiN7P5oaWH7oznHH51WE8sHO3aSMruORn604XkqoftCHa3BwevHUUcw/ZeVyWS8FwrPFE27IGGHU+lDSrcxEMjJMR93HBqpFdFWaNFYY+bceDTpJCxMkLDb1J7g0c1x+zsWYI2ZDFLGUAOOnA9xT02byok4yMgj+VQSLHeRrLJOysg5xkYFNZrfdEYlMmwc7f50XsK1yZlkgMkhdpFHIHQUxJmjlTfb5Y5yx70RF1icE7lPIDHnn1p8Y+y2++a4GSOQTnd9KA8mKJobm5MiwNgHaTjkVN9kjM28AF8HGR+Z+tVTKqxqwRgp4JA5z2oWeeIvIwPlZ6dCKLrqJxf2S41t+5MMi+YWPX0qvHpkIkZnchSfudRTvtrSAPGCUY4Bz+FOWeKKIM4ZVUEnuetV7rM/wB5FFb7HG24SsIQTxgcE/5NQ/2cgmSNRvRjuLY/QVom6VmRokLxtzmpBeIQAyhPQAg80uWJXtJozlt0WB7e6bMecJxjbUNt56OEhL4XpuyS30PatpVtSwL8s/QMaYsIAfyyAFJIOc4NPlEqu90ZiyXEM4WdJNshBzndipX1PyWXbGRGSCxK4H4VZa1nkGCyuV6Ngj8KjS1ka2cTjjPAPYCj3h3pvcfHqcLHzGi53Y6gZoj1AT3AKq0L4yA3AI/rVdoNi4EQdM7iW/zxUM8cswjIDIifKOO47ijmaBUoPY2BfkudxQIPunPXr/hUcz212BDdwJLkZ5GayGjAuBuDB2I29+3ORTnmlBMyq43/AC8/w9qaqMh4VPYS68LaZKm6CRoGY8c5Fc/ceHb6GR/LRZlXup/pXRkTJEzsA7HkjnbikhleOPdBHxnJLt/Sr9sZPCaaHEOhVirKVI7GonAPeu5mnsr5fLuYQsjcZIH86oXHhq1mGYJmRm5A6gVoqqZhLDTjujk1XdVmxsri+meO3TzGRdxAPOK3YvCw8tWNycfxAR8gVvaJpUGkmR0k3l+ckYIFVzIy5Gjgnhkifa8bI3oRioyDn3FeqSfZpzsljVyP7y8Vjaj4VsriQmBjCx545H5U1K5Li1ucKDgVbsdSurGUPbysP9k9D+FaF94X1C0RmVRMg/udfyrFZCp54PvTTJOut/FUN3Esd2nlPkEsOVNdJZ3SSKFRwynlGBzkV5USc1f0/VbnT5VMTZUdVboapdg8z0ycgpz1z2+tK5KSZxncccVkWGtW+qRrtIWbH3CeQfb1FaMdwm/LkbgMU7aEiyDCtk9eMA0p/wCPUE/Kcfex0HrUL7/MLFSOfzFWZjlMYBBGAKGBVnDNImfmXHJHTFNuIV3NsONoyMnjvUsh+ZPQcYPFNuUIjIXnGPyq0xMpwjzXhQ5Jibcv09a15RvVBnA96xJC8bsYSUdR90nII/ya1/ND28TKBzj8KJoEXU5UEURnZIUP1FLHgKBnNNm+Uq49cVgaFa6OZsdVxyParFkQQMHjGMVXmx9oY9cLUlgTnaew4xVv4SVuaFRypvAHvmn0HtWRZm3NsjRtvJ3DJ4rOlcQ7hnAPA55rUujtY5GQO9ZkluruCQGbHyjNbxfcyZViyzqSSADgA+lWYwWJCnndyR3oKpGdrHoeRSPK5+SJQu7nNU9REpMduMZDyHnnrVdY3nd3cjbx+FSpBlWYjgfxGkYhUG0bVzzimgJECwnOSewxzk0Pl5PMfAQHg96iErO52DC44LHigsHYFzuAwNvqc0WAvtdrEi7QTkZqNpCymSV+o4HQVBNJmNtw5xgD0qmN77PMbIBzgilGINljDTfKQMZHJqwxETBtx3DOExzSRRyEswTYpbJJP8qZ8slwTGWJHV8ciqEKInMhAKmXA7/dqwSIANoGOdzY603asRG/Jd849/eqs8ykmIFiD6etG4bC3E6zyLChGM5JPTHpViSb7qQ42g46cZFVyUj2MOTjOB2pJJI0Bcq27qVz0ptJgTklQ4B+brn3704QlsZPLckjrmoI8zAMxwWbPXoKtW8Zj8zawJz8pNJ6AiaG38oZ/A570fLu5PzD8BUMsjyH5pdijI+pqn5+6ZgG3rxkj8alRb3KvYnaZvNXy/4jyx7060gCqJHVS5PU84qCGNVbYivvHVscdc1diXLAljwCMY4py0QkLjzZchgdvcVGxQINmMZ+tGxYo90koxjBAqJbTGwqzYA4UevWkrASusQAwpIxngVOhSNVZThdvPFJsaJXZjuJ4HtUO1Io2eaQtxg5pbjJ5ZxFFuz1GapCTJLHLngdcVGoUqW83OOeW6CiabogY7iMgGqUbEtiNcCInfHgg8/jSfbuPlXPXv1pCBDFvmwQxA+Wlmu0RgiISAMk4qrICKa6l8oxtANzfwg5yKbGsmdvlAKMZXPWi3JlnR8OGxnPpVxWIkKlMjPD0PQAiNyhAWBBx60+W8mjXcyADoQOtQ3V+sMZyxZgcAADNZLM91KXmlKxg/Kuec0KF9WF7bFu7v3mj8vlRuwQBQLeNX3GPywMYxz/ADpLeNo2BXBxz81TcO/7yQMuc8DpVbbCJDsPJcKp4A7mrcDwxlVBCk8gEdapy3FsgywLsO2OlMS7inPQkAcE8VDTZVzWW+iiLqSRtPpVWTU1lkQR5K9SSKgjMrbiBwR1PamvNGDgodyjrQoK4OTHT3DSlnaLy9oODn/PNLBOkSZKMoxkkrnNVEMt1OMA7eoBHWrrxGYpGxO04ziraSViUMiZyQNjEDhWbndkd6HnVZPnBeQHhQePpUmIAMyO4VTgBcjNOUIjq4VUHUdyam4yuzyyuFG6HacfKcihkC7tsjIx4x1qzuLHasQAOcnvTTEkJMrEnK7sd8UXCxClsZHwJW8sdT61HOkKjcTujjByT/jVbUdXt9OtOeWccR5+Y/4Vx2pazc6gdrHZEOFjXgD/ABqHOw1E27zxFBarssx5r45LDgf41hXer3t5xLOQnZRwKo8AHNAyegrNybLSsKckZJ/OgYxyfyq3BpV5OAyQMF4G5hgc+9dDZeCJpFDXVwqf7KDP60hnKD2H505Ekc4VSSewFeh2XhHTbR98oaYj+/0/KtI21rbxf6PCiEY+6oFS5JFxg2eeWnh7UrsbktmVfV/l/nWnB4JvZMGWWOMfUk11K6iqE+ZhQe+c1XfVpI5f3sZ8oEnPqKzdZG6w02ZkXgaIZM12xH+yoFXrbwtpUeQytMfV2/wqympRS6e0gk2LuIAJAOM1Xj1GOSQBFOWHJY8ADrSdUqOGk1dovw6dZWuGt7aJcdSFqaW4RI2CMA/Y4zWBcal5zbLYuXI6E4Aplw6LAFJILcuS2T79PpWbq6aG8MJquY2ZL2VeEwUwPmx3qBpmw8rgruQYUdR61n2o2ReYZX2kZA9fzqwziQx7EnBHPzd6jmbNvZRi7IkTaICIC+QdzA96WXb5mSrR5H30PH41HOCssn75lDclcZ4/pTHWJosRlVyRxkDIpXKUeo4TmQtIzp5Q+X3A9cUo2y3QeOVWQZzkdvSmrCZd5cZjI54pw8mJBE5I65OOM9qaE0lsNuJdsb+UgJJ69xj0qIHzGCpke7c49c1PJ5D2m5XUfN26k1HIxj2K7gIeR5fWkwja2m4l1YN5QKbD2HGMfjT0tJFkChwQy8kkDH0otlkaXMsrBNmApqzHdoAPN5A+7nsPWnZDcprRalaLTp7YErIPn5Pzde9TSm82gj7mOgHPvUv2sXykRZQL0ZuKQZmfacjyxkED71Fl0I5pN3mikJFLqkO9XU4JY8VLiVJn3gSBSDjOec9fpU4iDJJwFyML3pi2zbTIpAf7pyck0WZTkhx1Lyn8sxB5MYOOBn2pIbzZHtuUjLNwApJNMNvO9w75CxgDABqSZDE42vkuOAAMCjUm0NkEF4GdlEbKB3xkcVLa3cyrJ5sWFDcHOe9Ql7YzbAG3oOQPSleUIjIq7G9Gamm0S4p6WLBvXiO5gpzyRnA9qW5vcQOGjz0PB6ioIiuB+7LDONwIPNR3Pk3TFEk2kdVaht2EoRvqi+uoLHYNIEOFOAMYzSKytsaVjkYxkc5NVI7cw2i9GAJyCehzxTjPO6BWjw2cqVwcU+Zi9mvsmhFPBOzZGSOOage4g8mRIdoAJAX371WVZBiQwBsA79vB/KoILWBbh32sOOFPrmi7EqcddSeK5jgu3BfOQOnAPFS29y81xLEIsBCScd+tS29jBFiSRFAxk5Hc1IBFHkoyKOrEDt600mKUodEVJGjgjDuojYncR3p76ra+UWLlh0XAzVS6t4zN5yS7lLZw3THtmrxtoVwYwnI4o94f7vRsoC685BFBI7YIA9R9avKqiHcGA2kfw05USNCGVWcjJ6VHmWVUkWHapPzduAKSugk09thbrULZWjDhi7fKMCorq8HnLGib2U54Ygj8qlWOBJWJjAdvuBh1wM0+V4I5BIUXcThs4yKeolyp2SIJrpiE8lJJi3HHGPrT0WJIpN4dAexXqaktbi2ZnWJWUr1yDUkjIyKjLndzn9aLdRN20sVkhH2ZQABk4U45FOS0jXDlmZQe5/lUse1RypZTyp7D3pzRxmFTNHhRzknpRZCc2Qy+WZduGwQQe4qZWhkQbcH5cAMMVE1zbGFpApZT8rMnIFTSeQURjtAPc1SJb6DI0ij+ZCqlhwKYiL5nzuHUHkuOefQ1MyxFlVsAY3dajkMYJG1ueTg/59KLCTK13byuGUSR7Cc8j7uKprDMys0UqmTHTBFawWJnZdp+YAlhVaaMNIY8jKj5QvWocTaFS2hQlsJ8ZVwvqdx4+lSKv2SEkhnbo3HFWvsh+VA2NoH3u/8AnNSCyBCpuZlzkgk0uTsW6ytZsz2nkXEotidw2545z39qjjCzuZBjzI8bMHsK2ZLSPeSWOD/CTxUUcVrCJC0O0KMEjOCPahxd9QVaNtFqUbyWaYoVjDKAd3qRUaWkwVpYydrdFOOta0awPGvloFB6EnBNTiGHyBkKMfgM0cl9Q+scqskc6kUy3Dea+ZCfXNLJcSofJmjYFctkdGreFlAnyqBz1+tMNnbCYGQgnbjBpezaL+sxb1RjSSzXTxeapjPVWXp+NPmiutu64cAH+4M4HrWhNAoLR8cYKE54FKtvCG2l3ZyN3X1//VRyB7ZdEZOZHVSf3qqflXHX86a80U7oZYfKde2eDzW1cxW7xAlQdnUYqCKytpBuIOT0Vs4FLkdxqvG12jKmMsjNKQqopHyjqfT60y1aSaZXUbnXhlPQH1rWuLa2MYgjUZU5wp5qutmNhXc0cjNg80uR3LVaPKZ6o5mKvmPJyDnqfT6VYlsmG6VWADDOBx0qxdWcJRQQ3mKdqsxPP1pItLlCvJK4YYyFBOBRyPYftovW9irNI6iOaE4Gfm9zUptHut08pEaKOADzU89lEyxAuyEdADx1pDaSyscPIQB1JAGKOUftFbR2K6NexEsvzLjOG7U2C4lmBUoxfdyzDd+FWmgktVQLI0rMfY455p8seyJEjkCsCTkHBzRZic4voZ8szIijymiCnnHPvUizx7sg/LxwBnPsatuoIyUQs/ykgnKn6VDEpgO0KG5wxKgZHqKVncfOmtiH7VIykw4DDjAOAM0+TMgTIDSPj061KlgJXeTDDcMYxjFRGzc8I2eMFc8j/CizDmhfQkdRCibpGBXgjHWlga5aORIGRu+8nn8aZJFJHA8QnOM5XfyabHFc7Gk3oqquOOrU+otGtyxFqD7z5rr5Z4DdMH6VL9rfYivKm8feAHWs77QoXE1qM49c498UiiNiWM7LIeQM4B4p8zE6UXrY10u4PNY7gFOMkjg043Vrcx43BTyeetZEUUQk2jbKG5Cg8CntCAivjPUKvQgelPmdiPYwvuXYYoWfz1OXHAYnJwPamraB2Kl23MCc9qqI0ESK6pIm04xg5/GpEmPmAM+B1IXnjtSuupXLJbMe9vLGBFBncFwTmobiCeGRZGRydu04/nVhb4xyCOMyEg9SOGqzHqhZ5BNEFjUfeotF9ROVSOtjPkW0KbXCtID1BwRimbpoyqJke5HBNX5biwuOPKOeu5V6GnSyJI6iJgOM56EU7dhc76orLdSW7BZ8HA5AUnOelAvvMleJIiMDcAe9TNbzfNuCOzAEEcHP+RViFcRsjAeZjjI9qa5iJOG9ivIgl2b5ByOxHUU9J3a5WKRS4xjejcVBFayQuc4AALHHXPsR2psqbljaKTa33twHf3pptEShF6Gl565O5s4OMHg/Wsi80izvpXBXDjJLrwfp71bYxSEb2G/n95twcVVTUJoMqcOpON46gZrRVbGLw/NscjqelS2MzAAvGP4qoBc+1d40EFxM7SZXKE7etZeq+G1e3+1WDZJPMWME/SrU+5hOi1qjmUkeKQPGxVlPBBxXZeHfEUM5EF9hZjwrkcH6+9cW6srEOpUjqD2oDFWBzWqZg0erxNvLFueeKkmIXjGfT0rhtB8TNaMIbvLRnjf3X/EV2LTx3cKyROHjIJDKeKfUXQRRv3ecRycYHNS4JQMVxyOtRQN5kQxgg8YHapojmHA+bFUSZjjbdndkbiMelXIW2TCNjlWyVx6VTnj3bmU4wc85NS+Y8saD/lqhyfYVb1EjbVQVAIzSyjMRA5I5FQ2somiDD6VOenNc+zNehk3kzIuIVOXHA9fermnlVMeeHdc4/LNZ8wLSOC2BHnaOuCTwa07CPaFJ6gflWkvhIjuXqRug5xS1HOwRQT61ijQqXbcnngDms3EqHthuF4q7Od8xXomMUx9qR7RyAM1qtDMpeUmzzpH5x+dCj92QAFUcn34qCV0JXZlyOgXp+NP2zy54GMgt9O9a2JHTTkqY0BGTxjpRNERGELqc4yM09LZcFj2PAz1pwgjGCQWc89ad0Kw6NvLgO8ggdhUUahsSEYIbgE9TUgiVVzL8oHYVVlkPnYjB7kYNCAfc3EaqcLkg+nf0p1ujuizTYLDoM1ElsN+4/MpXOD65qSSdmyqJkAYJzwKfkgLN3d52oPlGeT2qNnEDKAeDyO1QQC3GfNIZ85x1obE05OSQF4BHFNJbCuTXNwr3MZx8yr39Krsp8xFWMqX5JqYMoBTbtduvbiowUaTapdipAJHOTQtAHKViKqAAX6ikYNNKN44ySQKsQW42liHJGSN3TrT40SOTeDuB7elLmHYSBCy52HgZFPuCkKgoB5h6qKaZtgYqBnPyhRzVaVrl281gARwB6+9JK7uAN5jIqt8qhuTn9KlhaO2wiR5ONxJPXmoILB55Ns5diTubkgD6Vf8A7OtxOQEOAvrTk0tASYx7shlZocpk85/KnPqEYcKQSduSAMU9rWBDkE47e1NihMs6yOFCqOB1NR7o9SobkyycwEqvJUDnNTtfNsJWFw4H174q8XhgRnOAOtUJ52ll+VuAAQB601r0DYZc30jhI4YSzNkktxVVxI/M6sCuenAJ9quOTGHbaC3+eKYLhVQ4DHGTVLRaIW5XeMkErlUABOeuf8KjwFZVxx0J9sdqssyylt42rnp2yKhcxy7I4QxVhlselUmJkM8nmZEZyR8ozjAzT40dP3gcnIztPWlihi+znah3ZIwOT1qeZUiRW37DRfoBWEn7ssztu45HGMVXmvcIVUuxxxkcf561FdXPnXBSNzljtBB4+tPgimeQsMEYwWPt3qkurERJDLM/3SQBx14qeOOZXYEKpC9+9Xre2lK5dzhuvFWPs6QIxAyzflSc+g+UzYk3r86DPQsDmnhQCVj3SEDI4IxVufBTqqcj8afcIUi5ZQp6cVPMFiiiSyt5gBCjIGKkVhbY+TcoHzL3qcyAR+VEQuADwcVXjkyzNtJA469Md6Nx7Cvdv5XCldxwwA59qYUd3DMWHIGwjOfrT4/NlkZ8H5eQo71Kd8l0BwB1Ix07c072ESIgtkYqx80Y7cUqic7N0jKeuM8fjUqRPnI5UHPJ4pjTmQOBtYZxgVNxj0DFxHHKHYfiAKkjiJYvLKCehHoKSKGQQr5WF4+Y4rJ1jX7LTovKiIubgDGM/Kv1qHIpI1ridY4pJHkRIgPvHgYrktY8T7naOxyeMeY39BWJe6jdX8m+5lJGeEHQfQVTbOSFGKjmKSCaV5XLzOWY9cnrUfLe1aemaJeam2IYSEzgyNwK67TPCdpYyiW4f7RIBwCMAH1xUXsUkcvpnhm9v0VwnlI38b+nsK6/S/CthYgPIvny/wB5+n4CtcyBVOxQccYB6VXub3yTgrkkdBUOZpGm2TTKjPHEQCv3iPYdKfJIsfTA4yTWQ16EeZy+CBkD2rnr/wASSkbYQC3GWNRz9jVUbas7CO7gwXLAgcjJ5HFU/tBnvHWMK6rz168VxsPiKfzT9pUOjDBI4Nb9te23lKtuRtI3OSKzm31OmjCFnbcJZduUT59x5HZR6imz3bR2rq8IwvH6dcUS3TsjKkKBOCWxSRAfZWcuucgjcM4NY31sjttaPNJFUwwMI1jaTJ6KV4qUqY44o0EhXqMA8nvUrCJk89nBkPQbTjP1qSdVtozczOV+TgAdD7Cly3K51FXZR+0Q2ayTyrl+iqRWKuqSy3a+YQVLAdO3tTJ5ZtQvAq5bJwoqHyfLvxCSDhwpIreFNJanBVxMpSvE7GXbFy03zY+7u6U23DSukazuBjLD9asu1oFywX7R3wc4wPeqyvc7EdX/AHb57fdGaxa1O6MvdIpJVkuGiMvmHpk+tIttNzM7ZRDkYPBpWGyAl3zEMtk9zWHf6rPdfulJSIDG0d6cYtkVaqgrdTYn1WEuQZwq8BhzyKhbVrNY9izE5bJYqc4rIh0yeVwH/dhuRu7/AIVZGjQqxR5n34BGVwDmrait2YRlVl8KLkVzHM29Ljai9R35ParsMzRlFVQjknJbrj15rCn0SaPDQSblwCSeMe1Mi1K5hxBc5I7EjkfjS5P5Wae2d7TVjobiTMgQI4ZzjIbHJ70kkTYbywNq4Ulqak2XRxMjO4+Ur8xAxUjRoiGVLtm7sCPf9KzZ0J2tYHd4NqwMDISOF5B/CpZXuY1KAFi7YbjGPpTgTJmeBgqDIxxk8VE97dBMysMg/KAAcmjYLOXQsoksVu0Qil3noSc/hRB5kUcKzQO7t8xZeq/WmSXt8nlidVwBnKnkZpIrm5jRhK6iQ8KD15qk1cycZNdBlxd3DzRj5hGW5AGae8DqWleQsDyEJxikN86FBJhEGAcHJz65p/mGWcOsi7PvHIzS0HZrpYhm88zJsOzcRuIPJzUklnL9qiW4UOmOo4z9RT1uVkdpPLLKp4yNvanbpZ2LiIICeWDU7IOaS6WDc8cH2W3O3HVm6/8A1qIJonU27eYrEcOwBA75p1taGWVpGmAYkHnPSrD2rxxFvNjBB3biOvrmmk9zKUorQrxPIgbzn+0KTnPTPHYU+O9Mm1Fg2r3Ge2f/ANdUNT1qzjEbJIkjgZOxc/8A6qy28TzKrCCFFYn75HNWosylUh13N+W+ura8VEVmU8HdUtxJeMweNiCW2428c1yP/CR6lvyJRx/sD+tXLbxZqETATLHKoO4krg4qvZu25n9Yi3pE6a4vLmOOMSIsagEPuPFUxLcLHI2AyBMJtGcD1/yamtdW07U2DlcuRgq4zzV2SZwqyR2wbHBwcACpa8y4yVvhKc13ELIeZuZnxgv0/wDrUfahGpEcUjuQD8o4U496nujbqH8xUDDtx1pLZoot7b95Gdwz+lNiTV9iKK4kYq7KOu3B4PSpbe5mDmGNA2fUkbfSnJCkSsyxpucEqvSmQySLCqC3+dSARjH5Gkrot8rWiGXkksyLMDjYcFduSCOtJdTLKkaTEAMAfu4zVrfHMDbD5WC5PfBqIhhDJviJKngnj8qTQRe11sQW9sIULiWRl75arceHVpQpEeOcE4I9hUUKtPIjxSADkHaDgf8A16suiiNYC7DA3ZHWhLQU5Xeu5TF7GSW3vsTgAjbnpxVp7pDDgY2jGQx4wcd6jSNJAoMqsuDuIORx61zl/rEFnI8dqFnYfxkcD2PrTSkKTp9Tc85rUeTFAPLcbjgbvyxTY57gwkk7EHRSMZFcS+p3srAee49ApwKuWut39qyxXDu0Xo3XFXyNGSrJvY7CdSZEOQV7sTiiHbHKd8zMfvLgZyPeo4RHeQLMrFUZBg5/z9KsA5tVWJGHO08dBU2L5law6Vi8LMJNu4jHHPFV5ZGgbzlDyfLtJXnB+lSfY1jnf5xtb5gg7GkNsJHYQkrzluTjNDuCcUCSyzqHBAUDByMM3qKDKYodkL/OD93rxS3UZCEoY87f4jTGtElVH53AZIAzkUagnHd7E1vcOy7pWGSTgNxip53LWzCNcZHBqiCkMe9lZVzjHcU8q7EG3lONucEDH0+tHSwNK9yK3dpJFiu02gDAIyM1ejniEJ3DKAck85xVJ7E3CK9yzI4649RT1tYfLB85mTGAPT8aSui5cstR4lj3xSqxIGQQT0+uadOGU71fPHGcDr0pv2G1aMMofdjI68Zpht2twzmQyq3ynI5Wlr1BOLehDcS3TRIx27x1CntUZa+VFkZSAo+6T1qwVtBC7I+xumWP61mTa9bwLsMnm7SR8vOR/Klytsv2kYrYtvcSSW7eZ+7dRn5PWon1B7dYzId77jlQe1c5ea3LMf3ahVHTPNVV+23zHYsspPUiqUJMh16a0tc6h9Xt4j5qSIGP8O786aniO1GWk4GOABk/nWFDoN9J12oWHQnk/lV+HwlM5UvcLt4JwM4qlGxnKfN0L7eK7NISAkhbGeQOas2Ovxagh8tSrKPmVsZxXLa7pqabKkAl8xiNx4xgVc8LaWbwzSHOAAoYGqadtDOEoc2p1az24iw7Bz3Xjj60x3gYJ5czBc4wlNOiOkh8o/KyYJzzmmLpt/bf6k7wD/Ec1j73Y617LpIsK0QlVgSQQVBb1pP3D3BkiO5xwwHT8appBKk6pM8gBY9UyBxTGkksi4cOVB27vXPfFF+6K9mnsy6xt1ZyGKFyAOcAn1xTntPNTy2fBz94HmqKypty5SbjdsUHJH1oF2fP2bCkZG75jii66i9nLoWh50eFZ12ZxnOM/wD1+KsoCJY2kjAwMZB6+lULi88mBFZBJz0A6HsfepI7/dEGeVFcfwtgZFNNESjJq5oyrHIWARHYjGKptZAbRE2e5HbFZMviS3tomEYaWbJ6Hjn3rFl8SagzERSeUM9FHStOW5hzuGiZ1zW6tgCUgY2nAFNGmwoQCo6Yy3P+TXFLrGpKcrcyHnPPIrT07xTIjCO+QOnTcOCKORAq8jZNhHvCGNomH3GXknFORJYjEY7hnJOCrANj8auwTx3MMc4K+WM7Gz2qeIAkMERVBycc8+tRyam/tnbUzDPcvIiSxq6seqHvQZrac+TI6wyDg8VqfY1icvFGC/X5jjJqJ7INIXkVfmGcAdOKXKylVg/IqXVukhR45sqehzxio5IOAZXcLnbwcUkmnsrJ5JdcdGU/0ps4u0P71C6jDCROw9xUP0NU9kmO2FSXVyRkggdCavMVKBvlYZxk9evNZ8V4sg2xqTjnco7+4qezu4fN2MwIOSBimmiZxlvbY1bZogyknDbemc8VYkhSTDDGR0NY7ROHLJhUfpzmp7eaRYmUvgAHAIxWql0ZyTp9Uyy8MkjMr7dnQcdqyPsUtqHjV+d2Vx369av/AG0mYA4AJx9TUEly8mZUVuOM54NTKzLp88dCsWd4IZGG1t20kHp/n+tRy3UuRbrGCSctir8kEk+Gkxs3fdHalaJmkIZTheQ+OT7Uki5STKayW8bKuG3bSTjnHtU8m8wBI0yVYsWJ6fhRbKksjvKEBU/KAP8AJpt2t4HDQhTnjgc0NhFK9jP1LR4btVMmY7hxkELgE+9cbNC0MrRydV4r0JpZsndGVc9C3I/A1l32lw3KFZ9qEch16n0P0zVwmYVqV9Ti2+Vq1tE1iTT5RG5LQOcMpPT3FVb/AE65stplT5G+646GqPfiulSOFqx6bayDYxiBKnDD/PpV+NxuY5C8cCuS8IX0kiPA8gzGuVB7iulG8xE/KQeSRnpWm5GxEu0yybs7eD7moreTybw+YpBcdeox2qaLKeYxIcnj2qtfIRFuA/eDp9KoRp6e4jmkh6AfMPoavSNiJmrEtXZrISjaJoueOcjuK1t4khBDYyKyktSlsUT8sZbPzHrx0rTshgA4xkVlI29XHXefx4rUsnDBcemKc9hRLlQXRwidPvd6nqG5UuqgHHzVmty2Url0jh8w8kDv1rImnMnyKzA9CavXsLTRkRnBBxj+dQW1qwO9wPl7A1vGyVzJ3GwWq7ywZiu0AZ71ZuGVIFGAM8lc4o85VXbx1xxTIUR9xkA46k0t9WMa0gcqCxUY444qYTwxKWwST09TSzyxiMAgKvqeKqNdW6IfkPHcimtQ2K11P59wFOQpOQM4H40shPmJhNmSc/So3lknuQwgHTCtnirKWssn32GehPoAa12J3C4uHdfJhwAeNwp4t5PLWBm5PJOOafb2xY4BGFPBA6064aRY3IcAgcHFTfoh2KshjjHkxqWfpkDmrSp5caO6ncQBVeIPG6zSYLY6e/rVgySTuXKcKeB6e9UxDZAgzgEn+I45+lOtFAIf5QCd2SOcUkzDYxBwDx8tS78RlmiwoXAzSewE0kq5B3ZJHC1AT87bSTnkZqPf5kykcE5Cg9c1M0cgj52rkHJ71NrDGAbFMjAMxOFHpjvSqA4Ej8knGPQ9KYdoky5yFAAUdKsR53LjjAz/APXpsC1ENsmxOmM80+Z0QcsFJ71Va7CDbGQzEZ3Z6VTa5eaRGOAgyGAHvWag3qO9i4p8wg+YCiggZGMn1oLlf97GfYVVmdUcEplACFA4HGKhlmkmICb0LjIDL2rRRJuSTyMzbSWOMEYHHpTkZUTauGdyMk0RQIJME5OATzwOOlJJFBCWYbkJPByead1sAksa7jvbkjOzPWkhVW3LKNqsOMHg81CUikkDSF8MOWP1pJZEX5IpDgHIotcBWLb3AjPkZ577qeuxDyuCQMADt3qNWbLqgZmPAx0xTnRICC7bSTnr2p2AQFYosrkuxzis+XcbgM+49+On0p8snmjy45Co3evJp9racIMjDEgs3f6Ve2rJ3GW8cckwUDOTnIHbvV+IQRxrk8A4I/lViGARJjA5G3dn2qvcFYwkaSfNux68Vm5c2hVrEz3iHKoCuOpxzUG95n2opUOCxz7VJHDznGBtyxPeohOiqFjzI4H4UJLoA88M2YwTjjnvUTly4abjIGFHamEec5819igduM0gHeIMAMct2zTsIS5Z2BUewxjGKlWLEeGwABgAdfc/WmvmKTaXEm7HPSgTNI+1eSOCPT3o6DJ/NkYxhVKrg89OKWEhZTJI2WPJJ4xUDyEOEQFpAAAOox61ODKsmW2njjI+lIYvnCYSKnVu/p9KkkkhsrZmlYR7OpNQ3d/Dp1t5soXGcqD1J9q4jWdZn1SctIxWIH5Yx0FZyl0Q0jU1nxTNOrW1iTHD0Mndv8K5tmyTgc+tMyW/wrpdD8MPdoLq83RwdQn8Tj+grJvuaJX2MWxsLm/l8u3iZznkgcD6muz0nwjbWzCS8PnycHYPuj/GtmGK30+3KW8SRoFzhev/ANemRTM8rHzN/HOOtZyqdjeFFtXZZfEUQWIBQv8ACB0FRPMikEuuSOBWff3weby4GBLnawJIxVCQo0oUuUIGAQc9DisXUOuGG01L15f+UkvlsA2dp9qqy3E0flKEJlZc72Pr/kVX2TKuciRW4ViOT171T1G6liUzyYyBtQDpmou2zdwjGJT1vUJVb7MGywGHI4z7VDpum+ZF9onzs7DHJqpawvqF8ATlmOWJNdf5DrHFEqoi5wAauWisjCkuZ8zMnWLeyXTP3AAYAHHOc5pPDDRskkbgk7u3XGOlWtegZNNklk2gAgDjH/6qreEyqpO4wWDAj8jmhJuOoTaVVKJqxWpcOI0bI6ZHWrC2zSDbsRogpJA4JP8A+urZuJIQw+XJHDEVBFI80eLdeSefcVKSRrKcpDLt/ItowYVSPGcAd65XX9TN5ceSjfu19BjmtbxBqoSIxJkN0X+prC0e1E1yJphmJW5z3PpTire8zObcrQW5qaJZGC0a4KjewznrgflWJabptVRgcsZM8/WutcN5co8lhEFIQA9ff6Vyulj/AImSE9QSevXiqg73ZNWHK4pHYPbw7VLsRLty7E9c8VG3nw5J2OqjOQ2MDFNYmR4ljXGRjI5/P1xWRrmpsc2sYCsvDspxn2xWaV3odEpuKuyvq+qNeERoojiXsvc+tSaNppeZZpUG0j5N44zUWjaX9scyyZ8pT2710YjjgbYUkQdM5xu/Cqk7aIypw5nzSI7ywE0yMkqoc4x7iqMwn3uXiO5ARuxU92InnVkkZSD06HPvTnRy5TzpAz9C3Q/5xWLVzthLl0ZUjkmXhUMjSL9cf/XqteWDzwb2Xa68Ejp/+utdnSGIpAju5AAb+E0QpIkcf2shYcluB97600mtgk1Jao57TLw2lyIpcbeRkjkGthGt1t3T55BkMGzjB71X8SafF5SXVuu1gPmXvj1I9ad4flt5oGE/Mq/KoznP4Vco3V0YUqrTcX8ixKJMKEaRUzjLip4oovMZmlLuF69DmpAsU+4SyBmyAEB5Bp161tHKke0q/pjPWs7dTo57+6QSSqIt6KD8vzOzZx7UNJFI0aMUwwBwqZOfSrFvBCEkURlyPmJHt6VBApdJpJFWAMcDK8j8KLMnmj06CCBnJcgI47AcH8adIFtWJTaQflK4BJpI5be3imVneTPB2jjPr1p0Ek4WXKoVHzdQaNB3b9CVv3s0cQbYkqAhF4IprPiJoyC8eSMNw3Hv3qEzhpElhlXccbgBtAFY+p6n5jmODJAPLbuPwqkm9iJNQ+I2J9XitocGUhgflTgnHvWHqOt3d6oj3lI/7q1TtrS4vJPk6k8k1t2un2dpAssu+SQ5AUgcGtLqJyuMquysjJs9NmuvmOEjB5Zq6Ky0DTlUvLL5p/ujjH5VHC263coqDByBk9M85qxBDCUeaYbFUc7V+U1PtGzZ4aMVuTS6dYqyRRxCLcvzfLnH/wBepJ7CzMDJLHCUYZGBhlHeql5K8Uwns3aQY5wOMemKWPN2xuLhhHn7o6fhzS59Rex91Loc/NHJomoo8TeZEDkH1Hoa6uzlF8nn207Kp+8rdAT1rN1eOC401kkQRXEfzJjvVPwxqYtTJbTltpO5ceo7VrdSRz8sqcrJaG3IpvJPmlbYj8EDIODUxa2t1kdHGHOMA9u+M1Qa+LAeSFiLnP7zjA+tWEihm2i7l6HPyH5fxrNPTQ2lCz12HzO2yNo9kgDfIW/hq5BMuN805LH+EHAx9KrLPASYrUL5e7aTjI6U+6s4PszIiqZAP4Oox9aautRSs7J6EghjjKzeaETJGc4yO1LNLaqCySjGOR61QgklcLFKjDHKlgD+tSwWSpKzzSt05UDg0r32HyJP3mPSSRY/3TbGwSeOPalNy8sZDW7Byucr/FVaUQRIJxIokX5Rjv6cVlarrjW0TWcQzLjDy9x7U466E1Goq5Dq+reXF9ks3IX+NlOMn0rP0zTJ9QdiqkRryzYziorOze4/fOr+SDhmUd/Su30eKO3tkeCMLuHKk8nitbqOiMFCU1zy2Kdrp8NqYo7eASZG5pT1zUHiCyRNJYEDzEYMCBj6j6Vq+cwkkIh3FRnOTVKSZ7ixu4rnAcxswBx17VmpamsoPkdloUfCMryW88BfKrg4PaugZtkvDliDjHoPwrjfDbompYkPykEjHrXWJd26OSAxfqccBe3NXMzpJtFqO9VwXdQFQ4YqM0i3YliMlv8AMG6Y6gVFbnzLJgzq5Y4wOeffFOlgjWNcptKj+HOBU3ZTjFOwyYb4hkBi2ONvX1p9s8ccS7OVJx8x6U2RfMeNRj5RgkcY9MU0WyxycyI5Y91/lijW4PltZjz5UiNEyttz97HqaVDBbyMS+TgkselRqrqsoJIBBA3HrUCoILQtKUA6kg4/maLsOVJas1rcCXAJ84Pzmpnt5HVFIRQufl6g/wD165aXxPDaKVtd0rYwD0UCsi41rVNRcJHI+D0WIEVaVzBytszpr3U7e0m23M6K8ZIAiyTWJc+JyAy20WQeN8hyT+FUE0W8Zg1yrxITycZNa0WgQLbMQhaTPDMeCPp2pNxiaRjUmuyMXGo6s+4LJLzj0Uf0rQs/DEkkhW6m8sAZIUZ/WtRLS6WIRRSfKo+6McVJmRflSTcnBLDrx7e9T7XsjX6quruMttCtILZlaL96G+Vm6kU+ImECNfXIVRgYpUMcxkie4O0Hcp6ZqVYYQwH2jZIAATjPXvUNt6msYKOjHrewgAOFV1ByoA/SoxeRvvk2YHqexHSpRp0MkeXuC27kHHSqPiOKKz0w+W+GwFwO/v8AzqkpMzlKnFHJ6ncm91GSXJO44A9q7TRJRp2mwwqg3dW+p9a5PQbP7dqCq5xGnzMRXei0tHA8w7gOnPTFay5krI5ocm8kTi+UpuDIAeFJ6GmHVEU7SQT0LdADTRY2szL12Kcrk96kfTbJd7OOWOTk8VPvFfuyN9QXzRGzoPXvQbyNuG2PGe56GpFtLORwQFJQ8e1NNrYsrRDABOWAOOaXvD/d9LkbTWDDy2VRuXgDjIqvJ9imATBURDtUps7QTMGAYsOD3Fc3rOq21pL5WnEM4BDSZyB7Cjlb6DVSEerLtxfWWmwSgTF3YfLHjkH+lcnPeTXJK7sKTwo4p1paXOo3OyFS7HqxPA9ya6/T/Ddpax4kPmzMM7x2PtVciiR7WU3voc1Z6Be3W1nQxox6t/PFa9no9tbKJJyNwPKsgOf/AK1bw01SAxMrFRjG7t6VH/Z4XgvKdxyeemKhuTNYezW5mI3KJsDR9wqgA1W1DR4bhbg8LKuCm0evODWy+myNuPn9CMAr2pj2UwYlfLVugznkY71K5lqbSdOSscpot7cW1x9l3fKxwFJ6H+ldUXnSeNgxbcMMo/pXGXqvaau+SC6vnI/OusjS7dUd1LMi7hgdx2qp33Io2s0XBqzJNtIO1T1B7+9KNUk+csygL0BPUGqaPdIxmELEHO4MMnNOa6tmyZYgucDpWfM+5v7KPRF0X0IiMkkwO45AxRFOCPOWXIbopHUVTWXTWkBERyAQTng06SC3ceZDIw3DAwcYGKOZkunHsye4gguSGiIhuMZVl43e1R2pEkPzgLJH8pHXmq9vaGWGNmd0JJAfcSasRE2REcaNLu5LkZwfrR5jasuVO5LLYXO1GWUyshBAbgUKX2DzkIZ2PK8EcU5WvZJCWZUXqVznP0oS4Eu4SI8ZAIUkUzO8ralRJyY9o6ZP3xk1cQuyjBGAeeeDxTnhg8l1ACkr8zdKZaosiqjyHf8Ae49qaTQSkmrotSSS7CItmMDk9Kdbks3zqAw+6B3qvHaeXI26UtGR1A6GnK+JESIlc8EmquZNK1kLHb3AuZjMqrCw+XBo8iQMriZvl4Gc4q35mQA6k7eDxStIir94YAosieeRQnmikXy8kGPnHJJqGW282NN7EAHOTzjp0rRSOFvmQDkfeHaopoWyF87cxJx9MUJdRuStZGZeWwuopLO4RWXqshPIzXC6lYSWFy0UnzAjcrDup6GvRY1hAJ2DzcYOSen9axvF9iJtPinjiCtFxwedtaRlqYVIK1zldGuzZ6jFJztzhgPQ16USBAoAzntXk44bI7V6Rol4brSYZm+aQDB564roRyssQnbHNn7y5OPxqVoVlXK9R2qFF/1rs3LEEqPSrURyuBwc9Kpkop2/7mTJGQuePSrEMnkxyxhgw+8uen0p13DtAkQAZGGPcVWmYmMMFDFDnHX60/iFsPgDbEeU4fjouM1p2Py3EkeOhyD9apRsssSkHIzmr0GBfDoCyfjx/wDrqJFIv1FOSseR61LVXUGdLYmMZbI/D3rNblPYoyFfn3OFB5NRRSvICIx8vbNK0WH3SHdxnil3FHDfdXGBjpWpA2NRlic7kOaWOB3kJZgMnn6U3gnepOcc9s/WgHc+4nhelMQ6+tAygqeQOcmqEigiImTI7r7+9XL+ZmVVUEZxgj/PtUeAsoVFCs6gn2qotpaie5Hs33CRhvlA4IrRkjdYWC4HGDVYbVKgLtxkk+tNm1ENFtDYI+8T2od3sNWRK0qwoyKeoyKzmkZwGLlx9MCoppjK4CHeuMZ9B3qwF8392gUgDtVqNib3CNdzqwPU8H+VWmaWCJgpBdhnOPeobdWZlXYy+/0p4hlkT75GD972oe4EBbYRvZXDDkngCpGlZo1JfCKOg6kUk6lkMbEffJ3E9KnjhVTnBPAGP6020IGdIwJojk/eAbvx+lGGn8trhyWYYCp2pWMcihcAgN2Xr7VMXSNgBglRnnsKkZWAdZFiUDhuTnqO1WxFIVbe5G4cmmo+yMzfIDI2evaq811JKDlMID1Pp/jRqx7CqhIkwcIG56ZzU8W3yBjDHBAFRRGN1UOWBznB6VEZIDcSGJSSp4wT+OKBD1Rs+bKw4/hGOKegmaVmY7cDC57Z/rUMYRuwIPQHPWlZ5TlIzuXcdxPbFNgTGZIAQX3nOGPpVcBpnDg4AJ4pSszylSESLbyB1z25qKUxxoVLlcHPBz9KQD7hlRW+X5u3Oe1MgiTziWKrkZyx96jtYxKRJuY56hvTPWpwIyzSyDcqggYHWq20AYZYYif3jMQQCQMCqEt09zKAsZwTwT6UTzrMrlVK8gAY61dtrZ1Q7jzgY4/rV7K7J3I7a3XzVKrwR1IwKuPN9nRMxggA8gZP4U53t7ePA5yfTnNVJLhmARB1ODkdvpWesithXvS8JdlIBwducGhfOIDJAEVsnPU1N+6BG5QflHJ4zUck08hxGp8vGNynFC8gImmmCum98kAjAAxmmLKLdVjkG4/3i2c/WrBlEKeUjmVwMEsehNVo5FaZiCjMDhh296aAaPMuJAC42dkNTXCxRqI0ZiztypPSmRXMKiViRuLY4HJpxCPeFWU7QM4x3p9RCJCo53Dd2J/lTo4iZHY5yc4xxUjGIkDDyEAnmnozFMxp8+Twe1S5DSJbSAxqcDAPr1pL25t9MtWuLk9Ogzyx9KivdRFhA01wQigfKvdj6Vwmq6rcanPvmbgfdUdFFYybNEhNV1SbUbkyyHAzhUHRRVe2t5buZIoULuxwAKLa0mupxFEm52/T3rstL06HTrYbQGucZZj/AC/SspSUUbU6bmx+keGYbWLzp2V7gHp1AHpWxcXMKuoRhlVwQPXsKpM5gtGmVzvbhSeAKrCVpFjjj2Ps+ZiDyT+Nc8p3O+nQsWpZ3LFtgTPDFzx06VHFMLaNzISGb+LtUUk0zJll3HfjBXjP1qaeOWTyCylcjLLjqfSsr9jpUUlZlZVjaUSEpgH5Ru6+5pr2zXFzI6vEAV/DArR+zJJA4ZTHnk5P3hVYgiYpCFRCOuO2O35U1HuJ1d2iO4DxpE0LfumABxxiud8Rzl7kQBiVXnH1ro71mtbOV7gAqeRt7H3rkLUPfagB13Nk/QVrFWdzjqTcrROi8NaUI4UuJMeZIMgdMDtW5IMXcSTKpHLZHrisyPEVwAruwXGVHT65qeR4Yr3dG5kmCDCE1Lld3NVTcVYoeMVxaBwTtZgB9cc1F4QhBtLhuNxbAB6dKh8VylhCm5sZLYJ4BpND85rcRxLsBOS+ev4fhV3SiYxhJ1DXuppOSw3spyVqf7TthWSQhEiXJyOwFZ5upQp86FWLEhGA5rJ1fVne0+xouCTlyST07VjHVnXUjyxv2M+9uG1K+LAcFsKo7DNdPaW/2axihTbtK5bjPzGsbQIo7d2ubiIsBwmRwPeukt9UjkZgluQFAIwOP0q5yWyZFGnNLncSV4rlom+UMmBtHIwP8a4i1GNRQZK/Pgleorqv7QuGVpEZUAOBuBrk4nIu97HBDZzRBrUVaElJXOh1O8+w2sRhlIkIIABz9SfesGxtJ9QuGWMFjgsx9KS4nkvbksRkk8ACulsYE03ThIWKzPgswGfw/wD107qKItKrK46zltba2VFV95I3R4/UGpHJuG8yZCkQYEpnJPvnrToJ7e9JSYYdDkFlwc+1Uy88U5KZeMHhn5x7AVi2d6jq11LsyxpEnlbmQtnHTJoud86g+Xg9MgdB3qC+vlDxYbcq/N8q4INLDPDLcN8zHCkEy8Yptp6GahJasnieCQhACuwfuxjGKYblzDubeSpwQe49qrs/2mcFGEUaj+Adadbx3cwX7KQgLYOeD+NK9y+RLVjpILW4tfOaVlccEP8Ayrno2k0fVcE8f3s9Qe9dNqkFwjINgkUjBAXgfjWXf6b9ssTLGp86PjAO7IqoPWzMasW4c8WXLeFnBeAMwPLMwzmp/NmMry3MXQ/KeKyPD2qPHIlu+WK52AtgfStO4S6e7DuhKdgjEjr70OPKXCp7TVknnXFzDISgRQMA4OSDTwkFpDCsigytklyf5ilWO5RVYx7dykd2x+Hao7FGQuskEkkuOCy5H4VJTtbTYZbRZuJXkKzYz8mP/rU9JFh8yRQ0KsMfN0qvNqLWrGWRfKPK4PVuPzrnbvUJbliu4hSSeO/1qoxuZVKije5b1bVvtD+XbIIowMEA/e96XRdGe+YyTuY4ge/erOh+H2nZZrsFE6qCOv19q0gbyOeRUBZFPQADI9quTUdEZU4Oq22yxcW8MFvHGm1lBGzZjn1/rTo5FmQxKQZeGwT2HbpUcdq00sckzeT/ALG3k/jVpxFaqxgjTLNhtwIz6Cs9Xqzd2SUVqyk8rO0SiEJls7QOCO/NTxNbAlyxVMFdrDimS3BBjWQ+VIORlc/lTLaNWt3zKZN3RHXp70luVL4bsRimwtbRpKg5+Vtu38qkjuI5wizRD7vO4EfrSQyRoTCkUaMoyCcYP40MVu5Iw+1lH3gBj06UB6kVwYABiMyAg4buP/1Vz+qIlleLJaSlkPOe4Poa6SJo7aUyFJWJ4GcYx3xVK+tLe4geGLBk5Oe4PpgU4uzJqxco2QyFra+hiZzgepPIPHHFW2LxxbVlBOPlG3B/r2rB0Wcx3Jt3wCTwX6A+9dDNLGEWJhtkUHDIOMfjVSjYmlPnRXikmTmUSFTgcfLj8O9SyedNdia23Lhfm3HGas2BPlt52WUkHc3PankxMZGZsoFwcLip5dC3U956EZkBtysWzzAvCLk4HU96rxzGS1aBI2jkByWJzSqiGz84P5Z5GQM4X8KydS1ZIYzb2bl2zzLTUW2RKcYLUNQ1SOOLy1jBuRkNIece4rLsLR7+5278DqxJ/Om2VnPqNwwB4HLu3QV2UOkwR2kKxNs2ckEYJP1rX4VpucyftZc0thbW5gslFqihI0AyT60+e+MyPFCmFPIAGKm+y2XzM74kf+838qSONIpSwjAcL8uR0/H8ay1e50r2a2RVjtJryUGN/JGNsgzzx70rw21sZowRI+Nueje/NKIJmDrCGViQSynAPrVlLMXIV51YuBkDkGi3Ybkur0ON01hbawm7JVXIIBxXXNdx3YCpBLsBOSR97J9a5rX4EgvvtVsp2M3zezDrW7ZSHUrKPy7hYwOqY5rSV2rnPSUYtp6Ft44WtZVhkEZ6sE65+lRfaGVAryBlkX77nH0pILWJLglbhTMDliBiq98bQyYZlSNM7jkEfUD1rPU291OzGXVwDIkIlkBDDO1smmX15NahVdx5Y5DZOcf5NZU2tLasyWWX4wJHUdPas4reX7ByXcdNx6CrUHbUzlWinaKuauo+IfMRVhUllGNzf4Vmj7fqbcF5Qo9eFrTsPDwaQNKysuAcZxWslikDAxPtIOOG6DtwKrmUdjP2bnpNmNp2igRme9DbP4Np4P1rqtNmsrCOOECNd47dT9apC4aOB4Z0DHhQBwPWrFjaKIhM6rEFOckdvrUc8mzZ0YKGqJf7TWaV4VVgSdvK/Wq908+1CVAJ4Zc4yBT0hZpzNazAYO7DHO7r+VQ3VxHct5UqbWI5BPIPbFTJu2pVOKT91FqANuYSqFzwOec01oxCm9AMnjk9c9qhFw9vEEgPmz8ZRuccUS2/mKftUqhgQ+VPoOlO4cut2TpbAk/u1bBztPb6Gla0ibMchwzHcMn5h9KqpdG3njw4aKTIJfpUlxqkasqhRuX0Hai8bA4VL6EM8M0e2JS7bPmUg4rG8TiSKC2V8jzPmOeufeumEqzxfN5ZfbkMprkfEdwZmgDHJQEH/EVUUuYyqyk4bD/D8TiJ54iQ28KMen+cV0UkkwmwVO0ZIAPA471n+GoYl0oyPhtx5B7c1qwLGWKxzBjzhR3A7Ypz3FS+HVCmWT7OMDO8Z3ehp8d3lQsqMwVsDnG7NCxlAWTIIbhc8EkdqFgnUOcHzOGU9sio1NPdtYka8EZ2Rxn5CCQRwo6d6U3NrtM/mkc8g8c/4VWnvWjt45Z48IW/eBwMYrlNb1VbyYxwIEiU8diauN2zGbjFeZZ1zXTM8kNr8sZPLjqf/rVR0rSZNSlBJ8uEcsx/pVrRNFF43nXbBIl/gJwX/wDrV0NvFbwH92X2nI2KPlrRy5djGNP2jvIs2NlbWcQS3RWBGCwH86sJCuQ0TA8knDVmLC+VW2GzghlPIHPtU8VrdKQyzqEHUKMfWsua/Q6fZJdS39rO4RhGU5+Y4z9KGlZRukkVTyOT/Ssx42NufLupMlsLk9BUb2s7RbA6sVILBu5qedlqjHuaMl3HsJE3zgdc8Coo9SiaNy24N3AGeKit4XS6AMaqCvzZx17VFKJwryoiBm4wh/rRzMapw2OY10l9YlYjrg/oK7KxvBHbx4iYgqAPlOSa4nVvM/tWUSnL5GT+FdNDNdQWq4hOCMsWya0lJpI56VJSkzVk1LYD5sEgIJGFHQUw3di6rF5aEjkZXj/9dV7a73fvFhLEYViDj2xUcjy+bte1Zueo6d6zcjpVNLy+ZYP2S6CkRqGUemOKYdNtpGJSR42HIAORVUI7yu6QmIqMNzxj0xUqPIQjR/NHg7s9sVOnVFe8vhZL9gkVma2uztxgAGovMvYVdFjLPkfNnginJmNxEjpGrqCQD3pyxTIZBubg5wx7fWhrsOMr/EPOqFBme1dOMAj1FRQ6mjSvFLIRg5V2xjNT7JmQp50bFhnBXp7Uy5jgW2U3Kx+YeMcAinqJez7DYmea4eMSkqy5yp6fhUoucuIIn/ebcHP+eKyLu60yAMYpZFm9IyTiqKa95cDoIQWbq5PJqlGRnOpS7nSQTy2zfvnGAOO4P41YhvI3kQnar9MVza+JkKCOS1BUEdGzWhp97p98pRSI5GzgFeRT5ZIz9pTnvubxu5c4kACgZz3qCMJ/rIpQwzytVfs1yBmSQvhcqQcUvlyGQHYEO0EkH3qbstQitmWvtu2AvGBkN0znAqZrgBDJLszjgDrVNLOIMJMEnqc9/wDIoa1iYkxhm2t8uTwaabJcYMngKTDzChVgCMelQXMMaxPEVLBuNpPQVIEd5mVZGiw3THB47Uxpo1zxvI4JPX6Vaa6mMovoea3ULW9zLCwIKMRg11fg26za3FuTkqdwB96wtcIkvWn6GQksPQg4/pUvhm4EWpbGbCupH4/5FdMThaO1ib/RHIHJPOfQVdVfkQL0xVON/wDR8qucqRx/WrNr8hRQ24HvWjIRckQPER7dKzJEMUW1lDNnOBWufucVTuAhjAPOKiDHJFC1YG5WM5AzlR6cdq2oObxOOiHn8qwTG8U24Pxuwp64Fb1ko8wMGLHHJqqncUS9TJeU6Zp9MlOE645rEsyJTsdlb7vODTI23W2RyevNJdEhmUgnByGPQ1Cs/lxNu5IIAAra2hFxyOWlYr1Yc8VE8io5G4YXr+NQtMdmExuc9M4wfSmlWFyA27Hv0+taJEkpfzArtyVOQDxgU23kM7s7cMegHTrUgttpyzEs3J5/KprFUjDHAAHP407qwETRSNIpeVjj+HoKjvUjiSGIAneQG9cetOurrL5hJ3leMfWmRoZJzJLkjOBgdMU1fcRNawBnyEwnOasmKNJmCAKoGfqaiNzIqOEj2+55qvEZZ2LM59gKWrHoXfOjIAV+VxTWnj5ywCLxtzzUAQRcKiyMeqk80kdoruyiLaP4jRZARbww8uMOzFsMBV5p+QgVgrfxHvUKoIWG1yDjgCpIlDP0Y5GMk02ILSRlfBAIU5z/AJ9qDvnklbouNqZ70hfy5DGkeTnG0dalZwmwH5fUEcijzArykhU+UHjHFKQ52qUKxr6d81G08k0xWHCIvRyO9IzsAXJD7uQWJwPpVWEEMTtIWGVTbjHX60kYPnbE5OPmI7mpI5oo1xkecFAUU9ZHSPkIpbPK4JJ/pRdgOeJ2JYOMAdMZ5pG8yJMLIpXAO0jHPrRmYyAAEAAk5Peqly0rAkKgGfl9akY+eSTaNuNxH8PYVGsMeWZ33HHfinmzON0zlRjcdv8AKoZGCOFVztJ4AHamvICRrmJCFUYGMbSM5qq80rMiRNj5uEAxgc0tyrq6Ijnc3ftz/hV+ys4bZmLnLf326VWi1FuR2VttAaQoSOhx0NWHufIwu5DkcZ/lUcs6AssK7jjtx1702K3d0Dfd46E8YqXrqwFKSzyJ5ZAUH1yOn/16cxSBmWRy7EchRUjzBRhHVuOoPfHFFvbtkyzMrbuvGPwpNjIlgaRWDHK7OeffpUKmX5kjGXJx8v3R+dTXkkbM0SMy4ODzkVF5YiVApyEYlmPf6U+gDMNGodhl2HBTqT/hTgrAmJYgZCPnY4OM0ghEjj960j4yp/HmtCC1CRndg560m0kNK5UtogmVaNnbrjGRmrMVuU4IDOeTUq7nAEeFGOeMVMipAMs3Pcms3IpRGR26oBuALAdhTbq6gs4GmmZURRzmorzUYreHzXcInqa891jWbjU5yWYiFT8qVk22X6Cazqk2qXbSucIOEXsBUOnWE1/cCOMYHVmPQCl02xl1CfYg+Ucs3oK6+xshEBHawlQoOSTyc+9RKVjanS5tWPt9PtLCzKxP84xvYdT9aj8p7mXajL5Z4J9qttGGkCCPD7dx56+xqzBZxQliME/eQdh61zS95noU7UolNLMPIsTh1jThVPO73qyscEMMipCynOCT3ApJ7gysqgfNkgYPUetS3aiONFkXCvjP4UkU5N2uEUaREeaFGMMF60OY7gARs2GPPsamaFJWiMZKFB90+lEluiQhQpJBBYJ2NVYy51e/UhLorFXj2OV25JzxVEFluJBGdqZ2qG7/AOeanubiUyJHEE3nIOTz25rP1HUTbtK0sbFFOB8vf1pX1KaaRl+JL5s+QGcZ5YE/hUejWptoxNI5jaQfJ3JFUYI31G7dzt28thj+ldJb6bNgOsh4APPPNVJu1kTRiubnkyUhoLWORjlnGcgdvSo7dkmm+0TRFXbKLjP4E1bu4rpHjA2Ad+c8dOlQWwlbYRKMo/KkcH3zWdtToT5lcxvE1m9qImaRnLk5z29qm08n7AjxKwOAu5R0x70niaKZcmbdw/PpzmnaTIE0NnaXaqOQQc4x17VT1hoZRly1bt3GXMy2sTO53uSdit2J9KybK1l1G+CgFgWy5HpmmXVxLe3JbruOAPSum061trS2QGUqe7xnBZvT6U17iJbdaXkWHAay8lbVotpCg4yMcVbheO0gcxwBCFwD13NUcCSy/LCChVcqWHWpUe7htUj2BpGPUnvUeZvK1uVEKokqpGzASk5dVHNcXqsJs9QlhGdoY49xXamGea8KofKk/jYLweOeaqaro0Uwf5m87P3upx71cJcvQxrw57a6nP6DbNJd+eSAsZH3u59K652zFsiG4k/MuP1rLs9IazWEmTdEcN75PtVyMvHckBW2YzuYn9aU5XZdKmoQWupbitoGXe8SqU5wTz+NRC3jty8rjcGJ2hT0P9KjjmuLzeIGaMFj82OMUQ3S2aFWhfjqc5Un1zU3RajPXX5CTWMU0YnIZGxggHIBpiWkRl3gmHbxk8huOtWLXUPNEgkXcoXORxzQmoWrRMTHkdSp/wDr07RFeom0UpbWUyLH5iqQAQwGBzQkTwzuIN8kucHbj+dTy3S3C52IcjAY8A+2TU0WpW0cYcwsCCAT2FTZXNOadtrlRhdzwoojfIfDMOo/CrttY+VE4WRx65/mMVDFqSOWkjxCucHuSfWrNreMqs8sbELnbgZ/KnHluTU5+W1rHJ6vpz2t4ZbbcdpySBgg1o2PiiQpHHcBdwOCT6VrXGoASKZIGVJB1I5P1FZN5p2n3OZSTBIQT8nIz9KtSWzZi6ck+ZRLcmrqJsySoQSSu1uCffmobjxQbd2CrHKwXCbOgrCbSn8wrHJvA9iM1Yi0UI8f2iZQsmMFe1C5VrcHGo9HGxQuJ7nUbnfKxd2P4CtvT9GitP3l0BIw5AB4q0ltbWk0UFqmMn55f89qla3dJmmO9lAIyRnilKb6DpUIrWRKdUVkUW8QD4IwTgjipIG1BlCKigjqxakt41ntY2aMFnyCSPfjimW0MsFwI/Mbf1C/w/lWet9TotBJpIs3GqOkgiyrSKfvDniqsmoibZE8e9Sfn9c/SkFsyXIkMLFyc/epNse8RMuXLcsOn0pXkyowprZEty0UDRvOQ6g8AHP6VTBHM+1ypbpgfKDV1LJftCFwhJz0ORj86ryJJHdDEmGzyQMjNNpomEovRDAmdQUCMLk52gdcds0TNvfdbAxIBtOetTTErB5vHmk4bC8/gaaJAwjChirZIXOSSPWkXfqMidkYiEIRkjcQdwH4U6W0thsJkLP1dVPLH8elXftMJMaRLukJ6A/dpLhIBiVyiP0BJySPUCqtoZObv2OX1nTms5I7iJ87iT9OetXLO5S5tdylROAA5Y8n3rcubG0eIxs+WIAAPODiue1XQxaz/wCjzqu4/KjZB/OtGrqzOdTcZXijUaW7EZVJAqJjlTnj1qlNc21kJ1luDIZCDhDzj3rJl0/VkCxyJKVboA2QfyqS20G6mZvO/dY5+YZJoUF1YpV5P4EQTanNIhghzHEx6DqfrUlpotzcL5jRskbdOOTWtpOnQxSKVQvKDht68fga1/JnPPmKI+0atyDTbX2SVCV7zM+KwayEflIpjxl++MetWFnLwPJvedg2Co449quTxpDGTGWU4z65pUMdtEsgB8s8gdCfY1m0dSndbGdCstxJ5ZkAi3Zw3UCrMVrGj5lkl2KdpfoDVu4lBQO1uASODnt6Zoge2YMh8toz94Z6mkohKo2tEZjSmO5ZbaYhQOGB/nV20vrmMb2xJGg+Zx1+n+fSpYRaRy5itCAR8w64/Cp1hhWNzGpVJT8y9MU1F73JlUjs0Urj7Je2zR+VEVc8Dow/+vXM3OnXulS+fbuSo7qc/mK6yXT42j8q3ZY8tnd1/wAmmQ6c6hkEvmCQcsWOfwq4uSMpxpyV0zk5tbvpFKllVu5CYPSqsdrfXrghJG3dGPTH1rsbvSo0QFIi4RTjkA59Peq5trxYFIbZFjqq8j/OKOe3QlUVPXmKVj4bhiTddyq8vDbAeF/xrWS2cMqERLEq9EHaquHMZVo2DhRufP6//Wpi3TRqQS7Bf7pK5/T6cVLqX3NYUOX4SzGhG7au1Ou3GRT1lLFQ8W3B5yfvZ9feqp1FhiTyzGD8hGfbrVqO+TyfLgtySR97sfWpTRo4S6odG9rGHjKghm6H5hVlbnymEJiHlngY6AVWt3jI86Zo1V+B6kirSagv2kgYMScn1poiS8rlIsIbwEJ+6OR8pxz9KmEsYjcyxLGx+6cc+2avvPZzvFuC/OTxwMVO9tE4yyg4HyvnJquXsZOql8SMiK5G/OwISORj73vmmw3EMqOjwA7M5XBJHar6w28MbNgE5z09KpxMu9poYiWPXJxn1pNNGqcZXsiOBY5YGxbhEJIxjp71VeOT7Q29GkZB8uMDjtU00VzuVoGYRtztXnFEty4ZIl3Z7j159etRuaptaojZbiSMPbSMgJxg/wAP0rntfRhNCzkHK8EDHeukkE3mmMqu1vut0wfSsrWrIPabokb90xBHUY9auOjMat5QHaZctb2cbCJpE24xtGPzq/bljMD5YaNuWUr8w+mKytG1QQ2pt5FDFThRnBrSubgQW8bRqiknIbPT60paM0pvmitCaa6eOQJ5gbZ8yqc5+lJda6sZR2Q7ew7+9Y93rESwlI8PKeS/ofr3rMghu9QlxEryMO47VUYyM51Ka0SuybUNSuNQk2uzbAfkTPSrml6RF8txeSrj/nmDz+NaGmaJbxwLJcHEy5LBuxqy+mxTyK4uEAcc7BwP1pym1oiadGDd5sZd/Z2CmJyueGUHJWnAXdpgLIjxt90twTx0qMW8lu+2EI4J2k4z+lPV7iMtG6oVQHHHNZJnU4q2mqJ1uljVYnUxyHJJU5pkX2tnG528vquOc5qGGJYoX80MGPKSHoPamxy3cLrlcqRj5fu+vTNF+4KKs+Uu+dC5ByA6KcoD6VB9uM0wSQbVP1/pSGdVmaQxxOif3RzU0RVpPOMgClcgAYNF7i5UlqhZwyH5ZfODjBDEZA9M1FteHZ9nLhG425zznpTd7uw2gkZ7DnHrU5ea1XZhGXAAGMkD0p7ktNKxyGqA/wBqybs534Oa6y3uJ4o9zssgwApxwfoa5fXX36m0pUKHCkD8BXQWsauY/wB78vlglScAn1rWWysctNe9JSROJp5ZHMMkZB5BA6mpY7ptnlT58wdTzhadm3SBkHl705Bzk8+nrUDRmZCTIyg/KSeSfp7VnqtjoST3JhehmWKKIhum49vc0kc8MRaKWLYMn7nRvrVaQiKUIisx27RICcj8qqTzqsIM+4MDtDOcgeuKSbuNwilfoacf2OSRn2EFgFU9RinTTpbvmSZQv3SxOeK5i51KMEJbbmCggF+n1AqCO2vNQkI5IHdjjitLPqYcy2i7mre67HHM5tPmY5BYjAP0FZh/tHVG48yUDjP8IrWi0S0jiKtIJJ8c8jA98VYhKNGIQSgAxtU4LH1o54x2QlRqT1b0M6Hw5MSDOx25/wCWY3frWkmkafbsYzD5kh7seR+FTQzXUKgFpCgBwFHPtT1u45p90kKo4yWJzkdKTqNlrDpdLkUmnWLQ/u7RXJ69RtrH1PQ3tI1uLRiy9WHGVNdJHfxNj9y2QDkE4BptpLBscOr7Q2dp7UKbT3JlQTW1it4e1kXqLa3EgjmUdScb66RrRJIdqAbsYzXDa9p6Wk6XlkTsJycfwnNdLo+sxahZ7wwjmQfOta6NXOW8k7dS41iUIGfvcc81KkRhA54A64qX7WNuUAb0+lLBcK4/eLgn0pJLoNynbUryb8KxA2Hgk+lV5rLc7NgbXBG7HPNbI2MvGMGobuPKDAOB6U1C7I9q0tDzDXYWSecSIAySdfUH/wDVWZZv5d1G47MK6rxrAVaGXs67SfpyP51ySHEi49a2t0MObW56Bpi3AjkMpyrDA57etalkSw3HJ2HaPWs+1kaO3VXO5j90jv7VoWAARuwzmqStGwpu8rl8Nx7mqlzlcgc7u1WiSXXsuKq3DKz8jceRRHclkUiCZMIMN1wOnTFW9Hk3oFbO5PlNVYgysFJ46kH0rQtI1S4LKPvjJpy2sJbl6orhtkYJ9QP1qWoLwbrcj3H86yLZi6mC0SmPOc8+9UxATGHd8beQB3rTuhhAcAlTzVRiuMKMAD9BW8XoZNFaTK7diAPjlj2zUyHfOOrZ4HHT1qOJ/OkkB4wDzU1k5aYszZG3rVsRavv3UKlMbuAapF2jt3bbhR0X3NTXU4dsL1Q8jP5VUu5/M8sIpIGc4GcGiK0BhCjSXKgEBVBJP4dKmUfvvkyOduG7+9OhjIgLRqSvOc8YqaGBUjQtlmI6n0puQJEGz96WYkZzlfxojh3PnJ4BORxSSsfO8tWAIwcj9KvJCwhALjHfPWk3YEitFZw22JOQ789c59aaJ2DuQ52gfd61aCGOANI3fAOO1Uo9vnSW4JwTuJ/+vQtQYkaPu3F/n3YIzjjFSmUi1KxL8+cFj1NS2sEUZLqPmIAJPrTwo88J6nc3+FU2KwkFu4haRnG9/wCIVXlZ5gFSQFQeXx1NWL25EYW1jPU8kH7oqPymXy180YAz0HWhd2DEKAZCsNoXpjrTxAAPNk2gYwqmn5ZiAVUgfeIFR3Nw7gKsYIX27UagPiEcIZ3Chz0Hp701dsjkgqAvUnjNIsDmXYiAMwyzE549KtC0Uf6z5jnnNS2kNXIZJkjU5YntVEyjyy208N071JcOXmaJSm1ex9vWoDbtcHaGCIDkFTTS6sBsty0y/fwO49feiCJpHjAbIApwghiVFA8x/wCEDv7mr1uiW0YwoaQ9cU3JJaCtqN+w5wx2gfTGagWF5pGVwcYwBnirqktMHbPAPGf1pZHFtCWKjJOOD05qVJjsiGO2it4S0h5A+76+1Mkm+1ERxK6oMZYDFEatcO5xsjBB56nmrFzMsaABSMnjsTT6iI0ijTG2PJ6A4xxUM13hNkUTFV449aLqUlETzE+bOcGoYt6wosJILgtkrnvTS6sBEjCwAmMl2JY7jjJqV4ZJpRCo+UHJP6VPBFlVd1LuSfmzwKuxqscRduWI69DScrDSIfsscKDacY4J749Ka7hULu4ijAznOBTbmfy7dnIzsQvg98VxeravPqDbHOEB4Velc9SpY6qNB1NehtTeJ4obgRxYaIcFwDzVmTV4HgNxJMgjX1NcUVAXk1XmTeuMkegrFVe51VME0rot6xqr6jc5GVhX7i0ukaO+o7pX3LCp5I71UsreM3IFyxWMdQOprtrAskSR2aqY2AOfT1pyn2MoUHa7G6bYLZhURMAZYg+nrmtJw8bRvGgVGBBAPPPelEbNKH2kll2jHb1qB9wO5jkIeOevvisWzpgk3oLHOFkCMDvXjAHUdiTT4CRCpycqSP8APtQpVI1VsFmBLbepz71CzswXymKsT1zwAPap2NLXLMK5j8xY/nxtUegNL9p8iQJP8xxx2FVZLxrh2jLjKIQuBwT61C6zfa4xIwYBcnDdKTl2KVO794txahI6ylkwEbGcYxVS41FllZufmXaoxwac5lRQxGQ6kEA7gvuabNsiiTDbpkGS2Bx9BSbbKjGCexWNw80kchby+o4XJBpl9Eb9xbgeZED8zA7Tn1rVij3RiQlGG3gY6g1D5Lu0qwtsZTgKRwBiqSaJk4y0M5Eh0618i1RWbOSznJJq0t/Igj2fMoG5juxzU1nbI8bFo1aVTgsegH9KtyQRAFcJ64GBVavUyfJF8qRmG4a4cs+zY52hgST19a0IIokLSrIvPyjk8H1xWHqdxZWw/cyHzP7vXn19qy11a8uB5EOcEkgKu4j6UoqW9i5yppJJ2Om1eG2vrKWJblWmxkZJxkVxTPdRwtavvWPduKdOa1YtL1qdB+6mVT68U2+0bVoLdriTLKB8w3ZNaK60OWag3dC6NpxMwkcjgZPtWu1qiSLuHBIKbTmsjQdQaWYWThQz8AkcE+9dBJpt40pYSAALgY9KympX1O6hUpqNoOyIw1xLcSLG5hjX5dzEk4ohuXSQMZWdQTsVRgk47/nVg2cyysxfDbOCR2x3FVrOyjKqZJMsCTkA8VFmaXg1rsLJeXE0iyktDGvBbqTT2ny08zy7ihGMLjjHalnVjbK8MIbBz1yTUFxH9pjUXEckbvyvGf0/z0o1Q7RdtCGe+8/ARWGzgZbmmfa5BAqs5eQZz34pyReTE0bKoVjjJOCfyqT+z0YeaGUJnDc9anVmnuR3H3F1E8UeyYowGMN796jRREkrO4lyvQfX0qWazSLKxo5Xbn5MZ/Oq0dmgi864aVVB4xycdjT1uJONtGTTyKY08tZYC45PbiolW1IWJEaSSTlgWxj86inaGWRjiRwOcNxiq4ScHdGmcjGVXNFx8qtuaNzLbKNksjGMDCojZpsVzaoS0MTEgA4J5PvQ1pG8W5ERJR13H+mKaIkhh3z25ZgcHyxtx9aNSVy2sNF5EAwkRiH42hu1PndWto1icpHk8f41FBA7SecE2DOVQDkip4ViLyi4j2TH7pwcUtbFvlvp0JolC2/nmfeCcbwMkfgaZJeQCYSQoHbPzlhzUDWsYxEGdGPzc8AirUEKEpA5DKThmU4x+lPUl8q1epO0tmU8xVDM+N/HT3qJLqzluTE0ag9FNMvRD5OYdq/NgnGSfqKitUjM3mTxqqYzvUe1O+tiFGPLfUnvINt0JFaIxxLyCc5otbqV74xyj91twEJxim3Eax24Md07bxkbUBwB61MbaOSD/SmAcjcknfFPXoRpazCS8eNyxfaUIKxDBAFPGqsZy/kxsoAKMTytRWtjAYXmfbMjLjJyCD/nFWzBatAiI6IMYPsPxoXMD9ntYams2yhzKS7MOGA/SqhlWK3do4mHmEAZPQ+9F7AloyJHGsh24OR196ckEbOqzEKqndtxwQaNXuFoJXj1HhpHhZY3ViPlz0IJ9Kig3TzHzHAkX+EHBPvVqPTpYnDwSxxo4yflFRPpvmq0jmRW7OrZJoswU4K6uI0sYkEckvynuvr6UNNaRyAKMkAkALz+dVxZpJKGDCSRR0YEZ9waDIIpTuQiM/KSFyQfUUtSuWL2YtusItmnRylyT3ODipnZCrmaRdxHK7sKT6daeUiBADvK8nGM4Ud84qp9kEs4eZdm47hzycU9hKzd2MSSaUAQlCRkkAYNTWEkS4aSFnK8ZPPtTURgJJI0CyMTjev+RURSV5I0cMiHoQ2Vx+dJaFNKWxc/tSJrrYsZCEbc45U9sVFBJA87bf3jKCCRnmmy20Uc8SF1bPOBheo/nSzW1uoQNKFGe3H6j6VV2Z8kOhLJdDyXQRMctxximLNOsMYtkcFuMbcgDvUTfaI3EULjYwyS7ZCj6mj7ZKUKLIQyniQfd47VNzRQ00LcdtchVlkuDIjfeVuB+VRTShlEMcW5UP3nPA56Ci3vj5YaQI755OMClm1AyuGa3ERGPmZ8D8KG0JRlfVGuxhntgpIBAwfaoGNsYVR1LLgguBjn8Ky5JpI4CsTr5bclgetPtZkS38ncGZhkKegp89yPYtK9yyLopMWhkPlAYAxkmnlbq4iRHRkDnhwccfSqUM7wztO8e5MEfLg7TUlxcq8UQldSGHLAkMKFLQcqetki0kL20aKAZHVcqH7HNNijvJcz3EiqyZxgDn2pEeU26mBt+PlBbn9ahWSOKXYZn8xuCc8D8KdyVF69y4GnDxqiptX0OTin3kiKoQyRo23gN3/CqkFzMj7JNuWbCSbRgCid1cP5wiJCgK46/WnzaEezfMWfOAER3s6n5WCDP/6qW4eCN1Vo8sRwducVmmZJ43aDzAwABw3HHfHfNNjukTed7Mdu5QQMjHtRzD9izRito2h2ygBeW9CKiazj2eZbTMWHyrnkfhVISyajIZVBZY1wFztz60yK8uIZFiQeUijjPOD61LkuxcaU++pbFnOQSVDlskj0PtTILGdFfcp8sE8DqaadQu5IhCm0NySx6H6VNFdzR6cHBGc/MMnP4Ulylv2iXQhisJ5Z3Zk2Rbc7sfpUyXN1AotoY2Zdowx4qeG+M8cm9lCYByDnnPuKWK/j+fzh5RJ+XPIP0NUrdGZyc2/ejcqLfSBF2KXcHbtB5q3FIGuE3sq7RwB1P1FRb4yDLGcOnOUUkDPrjiqZtje8QzquD949fwpaofuy8i9FcKl5hSAcHOR1/wAKkiid5zMBGW3YyOaoTQT5EDFWGMMeSfrTEe5skAjwcZGD/F70+a24vZc2qepo30IYBSx3BsjJqu6lmWOWP2+Vj196pQTzSTq8+5jjp0GKvR33nH93sXjAYt0/DFF0wdOUNNzG1LQYzIXhJhOeh5B+npVKTw/fjhmQ++6ulgKec4j38fed+n4UrRRxSHynJ3DJIHA561XOYuirnP2/h6XCNPjBONv+e1bdlaTWUTmCPyiDkhujD2qz8jQxushAHGCOT9KWXdJbtFFNuJHHGeKTbZpGKWyKKyEXXmSK+8jkBcg0+V3LMyWmyRl42nsO9XLe4hgtgwjcv1Ix1pGntrgq6rgJgkMuOam2m5rz6/CVFjeXY0jlWUZbsDSG4YKywqsYJ4YnPFTO7SozfussCFUCovs9qbYh0MbZ4VRyfel6FJr7RFawiW4Bmf8AdEEgv0J/p1qzN5UBWBZf3bZJXjA9s1U+wsSgYSBACcE/zpY9MZISZJ+oJC5x+FGttglyqV76DikUzgQt5ODsBHOf1p0sTxRq6sHyCpfOP0qpFbzuSY4920ZVgcAU1LqWBHhkyyOMEYzg1PqW1/K7lmKbNtMy8NnBYDGR6CoTJJHCuyRjIpBIHofaoomJdjMD5Z6ZBOKct9IylRGDlsYHOR6YFFxuDM7WlaQJcY5Iwa2NJmhnsY9yCSVVK4OBg9qfctBdWwt3UxpjAyu3msSS2v8AS2aSEO0TcbwMgj+lbJ3VjhmlCfNsb0irbS+d5Q4HYZ/T8ajutVVQfLOzPcntXPjVrlciFRGWABwMn9ahW3u72bDZyectwBS5GU60XsrmlPr5SHyoQHY9WI4/CqAjvNTlLtubvkirthpkG79588g6A9M/TvWzbxPCjIidRywO3iq5kloQqcpu8zLsNMjhJklTeV5O4fyFadxKkr7MBTHgHIGTSETSShB8xTjc69R9aetozIS2AwwykccCsm2zqjCEAWS2jTYgAfd15OOaUCOZnkdkIXB5Hbocd6BAGZRcxj5uBtOPzprQBDIrKJE5wQcFfTNLUrToWhcJG6iKVdn+2f5UyWQz4CKu4HDA9D+NU1VU2b1LNjrgEZ9Kdskllf8AdmNCMYVvu/hRdgoJO5baYoDHyZDyMHOc+lR73aRGZip+bKAUwRyiRYopP9X/ABHrn/Cop4LhWbzPnJ/utyKGxxhHuX44I7qBogVZTncG4Bz3rnJEfQtXMZbMLcZHPyn+orbtpHt5P9WSqjkjvTdWFtf6Wy+W4mBzGzevcZrWElszkr0pJ80S4BMI1nhlBT+H5s7h71NJFemZ3VwEI9Olc74c1Fot1hcHaASy59fSumjdkZWjJAZvmXGR09u/em42ZEajkrjbe6lZ4cvtYH561ftagDOSMdcdazWgEj+Z8pZ+OBgVbMCohw20qOMt0pxbRlVUXY5jxxKn2eIdG38DHt/9euIVhvGa7TxmTJpcL5zh+TjqcVw38VdEWcUo2dj0NSDBG65GcDk9q1YGAjG0ZPtzxXI6HdXH2URykND94MT07YrorSQtcITIwXZwg+nU1UpIFFmypBXH41WViJdw4AGKZ9oZnCjIRuOnQ1IBlQfvMBwf6UQdyZxsKqjc78kN2PatC1Pzj6VRILKq9Qx5q9aHLc/lTkJFuo5xmP8AEVJUF5IIrcuegI/nWaGzLvsoxLYx1B9KoROqxF5CSCcLuPWl1K683cBkAnA9DVRSsaoJMMyg4B5xXTGLtqZNkkO9dx27RkjJGOKlEyxLxg85BbvVfbJNtUPtDHDcdakeHFwEkIO75VHfA/8A1VYhFLSttReCPn55zV21tvLBLE5xhRRFbhp1Q/cIFXHGJSpHygDFRKXRFJDCCtvK2MAioZJSLKM9Gz6elS3bgQlOp4OM4qkpkaxYs3Ocge3pSirq4MfbRASM4UnpnParyMHTIwTu9e1ZyKnlu0shKyc4Bxmp4y0driNAvHBP8qclcEJeziR9uCUXggfzqCGcifAT7y9cVBKI4rgPJITnllXoKnWdjOqwxgj+E+1WlZE3JIVeZj8xwWI9KkdxE8ruWYqML/n60kbhNrEAd1GevvVeVsy72bknnJ4zTtdgOhRUD7k3Sycsc9PSrAGTvIz1zn1pkL4kdyOTwDjAzTbmUFgIiFdjt2+3NHUCS5nWODZFgseRt702EcL5kR4HOTj6VF9nmlZME4CkcNt9KtBJdijaCyjAJNGi0Atq0MQDO434xmq13dqNpSRSfrUJdIo2a4w7bcEE9vaqTW8TOXdMAn5R61Kgr3Y2xF2sRvYnttA696c04yEiQ56sR/KnJvAKwg56fMOmfrUiqsWRjkt0A/OmxIbbjy1DFQSBySealWRi2E5TOTn06U8Roo3Fe2TQ0hTCqMAnnJ/OovcrYQ3Lp84G7JwPekE0kmcoOFB5HWmIcbdpAPPzUrXIyqFs9yT0qrCHNJNKgUKACcbgagm8yN0XKucfePb2qVpY1jLuBnJwFOc1A0Ru33sdiDsO9UhDViWeZGnPyDPyk9e/NWbeBriVVRyIlP3T6UtpDA8xLLwOPmFXmlRMiFBjIBI9KmUuiGl1JZmWJMDHsKhVHdsyMQoPY4zTMInzyOWPOAB0rJ1fUyv7mN9uRyRWTdkaRTk7Ifqd1GzyW8bfMAQWJ4UdzXGzqiSsImLJnhiME1au5C7AIxCehOc+9VQnOTXFUndnt4XDOCu9xhHc00cnNOJ3NtHQUuMVkdaiLsDjDCtDStTl0yQBx5kOckVnqcVKG46U4ysVOjGovM9E0+9gvrcSQsCO47im3enRzfOvBPBHrXB2dzPZTebauVPdexroYddF8gxKY3A5TngitXJNHlOhOnPTQ0lt1hMnmjJAyCO3tVW2aKQttI3OTknjFST3RFgrSAuzDHy9R+FCwQpFmQMBIOcnkCs3ubx2fNuKlpFCVbdnA5JqKSVI3kMcZUsAWZs8fhUgtkN+jiQlVXIB5DCnMUvJHTGI1/iIxznpSsF9bvUrrA9x5ar+7wOSOCR3qSYI1yqyRlWcEFu9XSbdUUMqsQvAX0qkZGMrXEanYDxn1x3/ADquUz9o2xxtpXhVY/lAOcN2FTHFtFhiGYjnsKik1FZSkcQB3L15wD706CKMZEzjGB1OMmmrdCZc1veFj2qshZiqv09MVzOsawsJe3tJC5BOZD2+lTeJdYDIbO2cAD77A9fQVi6XaLcXCmdgE6jd0NXaK1Zjec5csSxo+jTarNvkYpDn5nPf6V3WnW+n6eiwW0a7u5xkn6msMRywoXSYCHHyqB1x9O1SRXFzybVkLn5TgdP0qXVNlhLq9zobm88qIlUy2cBaydTvhNZPHIWjLISwI4qpEupeYzKo3bvmLDP61BfremxndzHJEoLN6ip52xvDxhHVnK6Y3lapbMegkBz+Nd295aCfKuVA5Dkkc+nvXCaejtfQ7SQQ4wR/Ou5ESzvE0cIRACWYp8xrSo3oZUFFJtkHnyiV5Z3254yFPzipZVeJTcKVct9xQvT61K8waRE8o7hnDHrSyyoi5CsyucMoXlfwrE7L2toVJBPAPMMiDLAdOefQ1I8pKBHmbdyAVX5s/wCFJKI5SEXO8NuwW702UH7QHVkVlJHzDoKRWj3K8GyRjvYBU5LFB8xHfOacksmMRBnRm6t0q8HhWPDxAQqCQcgA+2KfBMjsoVYxH1+U01El1OtilHYTSu26DgY+dWwPyqeLS2hHmSXBwSMgf56VdaWVldYxgYIXuKq3F2tsFe8ZAoX68/SrUUYyrTfkTPbwhmkcqGbrt70i28GA0f3hx6cHrWJceIbGKZjH5koJyBtwKU+KLSWT7rxAkZJX/A1aj5GDmn9o2VigeQkQo4znI7Yq07Rg5ABbH3aq2UtpdwlrWVWJ67TyDV2K3woVsA99vGaLEud+pEAJI98aB2bHJpscMhYxtGoUKRnvVtbc72BkzGy4246VIkSqeGPTHJ5o5bj9pbRFOSKBl8ySIZXgEgZqNLRVYTquQASVA6561orbRMDvw+e9BCQDLPgCly9Rqq9kZ4tY3fzniG046dvwp7WsKqMRqQ2f1qV75I5ljdlyx4x6UyXUbaMMZBlVHGBml7pd6jKk+nRTQ7Su0KMYHWpBp0MsMcTZyp+b396t/aAQjqq7CMkk1SN95cjRFG2seCM4/Oi0UNOo9iytrth8qNVESj7uc5qqmkxLuJRtzHu2RS/2tF5rKowwGDnviqp1O5mGy2UHH3mIwFH171LcS4qqhyWGZDh9+3j58mprq32kSkqzJgFQOKrRXrCNAPnck4Ck5/Wob4XRZSybVB55zUtq2hrGE3L3mXrhXNuo4D4zgZxgVEL3CgsVVT0z6+lQrLIsYaJwV+7l/Wq8JEqFpWjynY4FJy7FRp6al571GKyLGpZuGDEDjNNkcyvhX4QbmUAYqmoSbErbUJ6DAGD/AIVI0uEQhGI5BKkZI/Ci4+RLYfHIWlAkt1AzkN7e1PKSysdiD5CMZbJNQyXarZwjynyx5zngCm27XBVpUZo9xyeO2e9HkFna5PcRTTIIp4woI4ckDmiRPs8KrC8RLD73cj2quilixeISgMRu55x75ps8as0cpaRf4Rkj5cdjRcEulx8YgVZ1YiTnO5ucfSoEtyy+ahXjjkHPpzVrG7asRPQqw2jkevFSxyQWzLEQxJ6sxGPXGaLXHztbFeKylYh4jEuRyMdT6Zpi2mRIsjMilhwDV59lw2YeApPIbIYim2aNJ5m9hHv7E5K0cqEqjtdkP2SBYNpTMinIznmnvaBI0fbkuvKvzj8asZuSNgRLlOhZTilNzOkXmcyJ0xsIx/jTshc8iqbBjFGsaNwdxXPyn6Us+mvtZ3tuTyAhz+FWnvSFV8qIsFjgn+dBvJBIqhlRHXKqTkk+ntRaIKdQhEalUT7LhWHzAdR6ZpiQ28RdzG/l5wUUAikSS+jjmmKqI89O9Ibprk+W+Iol5JHQn60tCrS76CRR+VIJUibymbCpuOPxzRJZvIzvGnloh7gHNWPlVY1e5TrkAHrUc955hZLcGIg9SMhqTSW4KUm9AlmiZ4o2Ac7SeT/nFZxlbe0flbiectk1pxG3L7XQNMRkuQPSmZJhM25A6HAGM7sUNXKjJR6EEUSpb+WjosituJAOc0CeKLMWUaWTq59e1Irs6vO3lCUZ3YHr9elRG5hEW0JCr5zuIz37UXCzZcjj3zKDIFkx8wA/pmpSUm3eZHvToTjBzWZ5qqj790pzlHHy4/H1pTdtNGY3Vw7YAySTijmQeyk3c0oIAY8CIFlxgE54qB40a9EZVxGhyqhgVBphvWtonVo1LlcKycqR6Go4L/YGDQjfJ1dSc0NoFCerLk9rbxq7Ltyedpaq0EEaj9+AIeSBnk0JJbXTOHQiUZIO7g1ftLu2kxEI1JUbsEZAx7mjRg3KCtqUnWOFd1jIVIxkbuDUbxXEDJJlUL9MDg/h2q3JJGC7JGo3HIIzzSLIJy6QhpE6nf2+npSsCk0tiCGa9eGZlmAxztI7expipIuGMBO8ctK9TrZpAyGHIkYn1IAz3ouYheSfvkdGU7TjHzU7MOeN9NitNeFoSYFUpnHzcH8P1pXhQuhnVVkk6gH9asxW0MTCNgh8sZ+def8A9dVbmOR2I8l2zwqkdh/KhocZRbshDdFY8ny3TeQR7U8JKcSW5GU6qTzj0qOeGJUR5ECsx4QAgVNG3lMxMe7bHxz9304pFO1rok86WZ1QMkTYwQVp6v8AZ5MhQAgAztyTUEfnKBNIykKOxyf51JE8LEDayseV9M/T1p3Ia+4mV5LgKxiEQGeR2FPuIIhFHGYwjsAeDndim2ySCQK5cgnc3HA/wqWQGWWRQHUE4BHbHYVVtDJu0tBmyIjy44zuj5DDpn+tR3IkVxGkq7tuXO3k1PJZs9uWhLfN1UjnNJZ2bzWwZwUPPHSizegKUV71yOIq6n5QCEySDjj60LdymAq4TYq4B681eS0WPcqMp4PykDmmw2tu0RUnYxPzEdSafKzP2kd7GapZdikEhBkHGMmpIp4xMUnj3DPU9vxrTD2SeXG21mT7pPX86fttQpcFOTjk8E01HzB1k+hlTQCcF1jYREcdg1V1hME4MK5C4JAXr+NbYmijCqXUptpqOjRAxjnOeBxRyISrSStbQz7iQIVVrdQxGRnnbn2qRIFkCHoyjLFT0P0qf/RhcL8xaRv4iM/hUyXMQUj0B3DHNNLuTKbtojKk8pJnSZAhY5+Uc02SIJdq7KAH+UnHNW0aNjJ9ohZjgEZGTiiSRVjyUwNvLGp33L5uXZETRhHUxKu1cjcBuNCeVKjkkjHPIxnHWoomZG/c5G7kkjHSrL3kUsTCRAu3qwHP4UOwJNE1vHElqpR8qcgFhTLkxR2uC4yvT29qg+0CKLapaWLso60xZIrlk3jKZ5wuNtDfQag78zLBghmRJJMBSdqnP5VYNlHlmVwOMcnpVWWaGEsWdXBOQpHINQR25nUBpCzA5XHAxRdByyet7IsWunqCzO2GU9AelTM7RkxlAx6F8cc+tVRHKzFLdfLZvvE9/pUjW9yvmKz4TAAHU59aXQctX7zHDSTGzbHODzSR6bJCNyAOcZIPf2pryX8e1HfIC5Yijziu5975TgHnBo0C9S29wFnMQJmXa+fudjVowF8/aIAMDPyigzuq+Wdzg9Tn7o7fjVkT3BUoigkfxe3b8apJGUpzON8S6bLaTpeqMLIe3Y//AF66HR72K7sUeIHzZAA+D0Ye3arN9A17pzxzg5kGAGHQ+tcl4fum0vWWtpm2qzFG+o6VqrNWOVtxl5M7BFli27odzd2FO82ZUPmoG6//AFqlhnLldoyD7dKcjTbGZoxnPTFTY0b7o5vxeRLpDosZHlkNn05/+vXnx616V4sk3aJMOAxI6DqM15vIu1iDWsNjmq/EdH4UdJ457eQ9PmH9a6BXDIEXBmU4xnkA9P61wumXbWlyJFbA+630712IQNcxup3CW3baV9RyP51pypoz52jeEGIv3h3gc9OtSRHdDyMY5xSWTGW2jZzu3KDn1pztsnQochhgiiKsxSldD1G5yAc4HU1ft/vD6VSwdu7HzE88VcgP7wY9KJCRZqjrIzpz/Vf5ir1RXK74Sp7kdfrUp2Y2cfcOZXZEj4C9B/OpLS32xI8o3Ag8d81Pcp5d2+0EYBBpsTBWKggDHHfn0rrvoY2HSgYEgAC46fyqMLuuAxIycEkUtyfsgAXac8ru5y1MgSWMMrLlu2OgNJbDNe2ZeM9QODUd3cKWHl5dlbtTI7VnQhsnIGdxqpP+6IVW5VsnjsahJNjb0G3s5eRWYEAdunWq7ylYxHnKsckg5pZYrhSTtU7gSSx/OnWtpKtuWR0UOcYPNaqyRIK4IBTDKOx9M1LJOxI2K54/Kp1tFEWS5wRnpUMpFvE4RsjGBzz160rphqUUjSe+8oFioOST3NawhZGaRQIyB1J4NR6XbMHZ5OARgD0FXNsZkyeFQdPxoctbBbQpTFZZB5hJZgANo4FS2tiIy+QcAjGTT45Ea6Dum3I4UirrXkQjLJ8x6UOTWiCyKtyyojKhO9uAcd6js7MeaGVjuXrkf1o3maQF4wS2cA9cVpLuRTtVU5z65qW2lYaVxnkbFVN3J6+1NnHlhUXAHdj6U2WSWFWaRs5HpiqkayXU2ZW+ReuO/saST3YxB5Ekm6XkA5AHOfrRPIjtvxkcFQalYoi4RBjGRj19KbDE07rJJGABwBmq8xEMUSK25kYZ/LNPMjAlUCbgcn2q2zRRx4BHHaqcckZJZkzv4JxU3vqMZhmXBcDjnnpQqh3y0oI9G/CpGeNYy+3aAcDP5VA9zGJGfYHbHAxnpQgYARruKuM5wFzx0/8ArU5VkWQAKrELn61EkghiLCMeY/GOep6ZzT9rJCvDbyo4XgCrJHKNse92UYPC09d8u4oMDpz6U23RCxzztXJJ7mpUdQQSPlVT7D8aGxg2DCsYIUbsEqeaUiJMJGCTjkj+tRhUMYaRQgIyex+tYGra60pa1sTsTozjvWM5qJtTpSqOyLesawkcxitiHm/vdlrBLNIxklbcxPWmJGI/mY5PejOTmuGpVcj6DC4ONNXe4mMnNNfgU+opPu1itWdk9EIi8Zp2KFGFGKKAirIbjFKOKccE8Uw5oC1iRTjmpI22vvUlXHeoFJqQUXaY5QU1Zm1p2sM0wFwwHXPAJrUuLtTKkbYKdz0ya5IjcCD+lT2DukghlY7CwAP+NXe60OCVFU5XlsdO13DDNEYwpxwcA4p1xqcQIgCqxIyQBx+NRQaSS5kZlKkjHPb+tWIdOt4pfNlIfJzkDAp+8ZN0vUpfbxDAzKwkmkOMAEAfnUCvqMqFBCVTqOOv0rWnMEcRkEaR7+hPBPHamyXAUwxRz7Tt5O3Ip8um5HtFfSJlxQTRLyH+fghj/Wq2qpLY2nnPIfMf0PWtiV7iG2zGPOkVfunAz+NcfrN613dBQCFXjb6N3/Wmqd2RPENIh021N/fKjE7ScsfauvtLW3SN/KhyBwCBkdabpGmQadYKbgKZX5JHX6CtGBYbU7I1LHrgt04qpLWxnTbUfMgNvKRErSpGp6qBgAfSlktSoeIoTjHzCr0Uan5pSvHQY6VVLvNIQHBQserYqGkaxm2SSwTOyAOFVQOD3rN8Q+TDo9zHFyxIyQenNXrme4ZxHDsfK8kn7tZniKz2aRLMMjpu54JzTW+hM9Ie8znNDIGqQllDBTnB71263c8xdVhKqq4HauP8LxpPrCRS/dKnkV6RBHDGu1Mccetayi2znp1IxjtdmStlcB2kY4ZhgADpSrps6HOdxA45xzWuJU6889OKa067MqOcZxU8kSnXmU/7OiKkMmD1yDzn1qCW0jt2Rhhl5Dbq0Wk3KSpFVpG3HCMrY6rkZpuKEpzvqyIRW86uPvYPUjpSGzt40/dgRlQcHPAqtqF59kjygwMZPb681ymra/c6ji3gBSPodp5ekrMJOSV0y9q2uxQF4bL52zkyE5Ge+KzrTSrzUh9onkKRE43Oev0FaOj6RbwDzLslpscKRwp+netxXWCNVkA5Ofl5z+Bp8yjsCpzlrIzofD2mxcSEu3Q7m70TaPZpGRHDFICcdcGrjyx3O91DIeV+Yd6hiDfLHMyqyjIJHWoc2zeNJJHJpLPouqExNyp4z0I9669NUuMxMIhsYZz6mua8UQvHdRyNxvX+VaOmytNawTN8oiQKR2PpTk3y3JpRjzuLNZ9Und1EUXzqcFcc0kbX99gMpi7NzjIplk8UbiXl5PduMVbfUCrqUABb+Ijg1mtd2dElyu0IlWOS+iVjCzYU4wPmGKeklxOJDOxUlcAYPSnzTeXdHzyVVhg4GP1p4urSGExRoXyf4un60vmNt7qJDa2TtMGeXJYY5zx7CppYoWSSIANKBtGSe3NQ28kdtPI8KvMOuAeFqEuLy4Vo/lCHMgBxS0tYdpOV+iLQskjs8GRvMbn3FLZ25hj3b2kJB256DFVLucToQrlN+Au4H+lMlmuY4FEcmAoxhQP/AK9F1cfJJqze5YWz+04890WQ9ce9TqttHJ805CxjBB6VQa0uHj81kZAecsSSB9KaiJb7FuUyrfMWYHr6f/rpr0FJaXuXI5raSYtbqi4PG8dabdzySurRSovfDkVn3OpWNvM5W4YtkcIOPpVRdcsoULpbO83qzcY/OmotkOdOLvc1wvyF47lAcbmPUE96gke3JU2+W3dWx/OsWTXsymSG32N6Z4/LFSR+IEVyZLLdnsGwP5U/ZyBYimupollmd1hgXg56/wBKAn2cDYGMjHA9APbmq1trVidpcSpJn+M8Y/D/AArahAuJUmt5YmQgkADOOf51Ps2V9Zg9iq1wxixCgmK4Ugevt3pY3cWRJMiOG4Djt+NaBtvs3myIyfMM/dH4moJrISuC7ZcgYXPGKfKxKpFkCbG8v7LcJHljkYHP1pUKKkjyTI7j5gF5xUkllDHCcfLg/eQc/TrUK2FvGDMkhYHgnbS1KUovqVnuFuJAI9+zOCR8v6VNFMMYjD7SNu5gOasWmx4Ccbhg7VPGT9agAQMJJVdioAwVyAc89qVirp6JE7MluzPMuIjwhUn9ahadJAXeJhHt+9HzmmTiN9gjc+UBkg9Py7VJut44yU25XkcdKVxqKSv1JLPYts8kEhZScEtxinz3jW33cNCvockmqxhE0blpCMnhAMbqks7aG0zPOxjC8FWOBTV3ohSUFeUhRPGHK3EWwcMoOBmpb66gSUb4ssoDArzWPe6naPcyOsnDEAHB4FX7aS2MCmAiaZhyQQeOmDTtLsTzU3Zpmpb3VvHaFpH2oxzlxip5HszAQ0WVbkYAO6sq4aWeNVVNrry2ehx9KgeOa5kBcgFTgZ5Bo5+hKop63sawl0+ST59yELwHGMD2qZ2tGwDsxjIbsax18623GUKfx3fpTJvLeLzQ7LvHKqRx+GeKOfyH7HXfQtzm2LERFn525AwBmqbSyRZjXbgHGAvGD703yHeKPZGXOem+lj+YyFLYB1GOTn8qi5sopLuOcTNEBFI3HVSRginxwCNvNkjHbaM85PqKrrC6w8syu/8Atbhgdh6U9bpVXcELsGxkHkcdc00+4mntEsSPcM5jESPEp6ngg04T+RHuliEjx91HB/zmo4LnZIJEkVmcH73BGP8A9dI+qSlQZVTA6MoJyad0RySeltBPLtp1WXy9kv8AEFPb8qjkljZSYA4ZVwPl/WphcT3XZZIio4HX3q3AI3j8pegGCrfXila+xXNybmbDFHMo2qyyc7sg9/ftUqRTL+7tzGpTupBzk/8A1q0JLdYIpGUDY3QKOarQWguIiIQq8d1xz60+UPap69CtBayskjmZi/8ADtOADULTSRLG6yESFdpCitP+znSLZ5zHjLEk9vao5IpXTbFbhyvJ805pcrGqsW+5TW8CEkyFpQ3d+APenrqRLuBGpJwFwSeammhk2CYwQoRjKkcfXIpgkj3gkFZUzjjijVB7j6DobhftKm4jeNsfgT71oNG+4bFCrjJOOSfasWa7/d+Z5SpM3BY9D+NTxahcLAZGcH0UdBVKSWjM50pOzRauiZZI12IzIcZIGaVomWQSBkUOB5mRVVbm4mcNHtXeD2wBipZVMSI0gErEDK5wc5ouHK1ZCXb5nClVVF6gHJanpco0gaKPLqCPp+FTxXkKXIjEG5s/lmkuXWUGOGAozdwBjii3VCv0aLMMuHHmow47H2pCshcm1wMckMfWmxb0jRxtyo5x/LFTJJKyOWK4+6AP51e5zy01QiQ3eGUyEHqWA4qNo5n3RyvyQdp/rUv2l4SS7Dbjlv6Yo/tC1MQbzAPpzT07i9/sRW9uScvIBxheoNPh05tyiR/NVeQ2f51EbuGaRlT74G5s9P8A9dNa9jhugyIWUKCTmleJVqj2LE1lhjgAKDkA80CNFJBCkAbiOgzWd9vMvmSsW2nIAqKTU3CiNRu+U+YCvelzxRfsaj0NY+SuS0ahRwMehqVBbvxsXpjNYKzTzlERBHHkLndj8hTzP5ki5nd1UYYA42mjnE8O+5vH7PCoXZ05HGaYtxambZwHxnkVz0t7N5m2Ji/PBYZ4qwbedbVpC4344Ap+07IPq1vie5sSXVsr7SvzY64qCSe3ecLt4Qb24/KsV7tTGj5csBtZcdPeoYpZz5jkrIGIAJ4wP6UvaD+q6bm+Li0DA4Hz/dOOtJNJb42GIMMdhkGsmNgQsa7ZIl6jPzLUcyywyJGHOxsneOQT6UudjVBJ7muLmDyzJsOzHA7YqvJ9mk3FQQGznb04qlulimCrtkRuPkX5R+NPMNx5m2TCrnJbNS5NmsaaXUtl9OhURtGWAGSRUU0sEiiO3fYF5Ax1qGRYopS/LxEY65pRBI5DRKAo/vDkUrtlKMVrckimKhV5GwZOOvXrV2O6R4/IkyN4zuNZ/mSRtI6MroexHOfQU57hlQMqovBzvGSPbNNSsTKHMawMEkcX7wcU2SOESLFkqAc1jruEEk0QdmzlVPb3FSxeYiF5A25+djn734VXN5GfsfMtQwyneJDv3HO7OOKtq5UBFJD5wM8j8KyBeXKjLRFNy4UKCenrUkN9LCjM8fmCMdM8gnnpSUkOVKTNZiXIjkI+TqSODXG+Kbb7NfpcxlcPz8vYitZ7uYq7eZkscgKM1Q1yUXWnFfKCNCQQcc46VUKiuZVcNJQudDpN99qsknyNzqOPQ9DVsvLLtTO1wCetcj4eutlkyEjCvgZ9DW4l8Vdwcpt9utOUknYmNJuKZLrJiutMubZfvKnp3rzW8T5lf+8v8uK7+XUIWh2yblYsc/41w2oQmB5IWJO1sr9DWtOd9Dmr0nF3M9etdzZyF9AtrqFcyQDcQPQcEflmuG6V2fg+4BsZY2P3Wxz71unoc1je0WZfsrIWyFkJU/7JGR/Orcqb5w5+6BkY7msbQg9vqNzZ/eC+vp2/Q/pWwjBQyEngkDNUiWWTKcAnjP8AKrVoMOPpVNQZFbfz6Yq7a53g9sVEhotVV1KQxWbuoywIwPfNWqqalkWbFcZBGM/WpW43sYgEjFmOBheeO5otLdXjyT8xHPHerhQC2LZyW5zSg7ITsAGBxWzkZpGVcWuyTLfMF/HvV7budcNhMDaT60zAkUiQ5IJ596IZVDk4GO1Vq0Gxorwpz1x2rOFp+880NlW6g9atidfJPPzEYHrmoJZhFANx57gdaiN0N2K7KHwrNhWyEFK0hEqKqgKOQPWoN7So8e4ALyGHHrTyDHDEPlUAEE9SK0sSWbifbCAODjsazJGMrLjuMDp68mnXEjLE2QF6YOe3+cUttGnmCMg4VcjjHFUlZC3NBJvLDKrAhepquxkmcgfcx+Jp0kqQQ+WMBz1HrUtp5MMKksRJjOetLbUZJ5WzaoX94VzuIp5VEVVUcAH8Tikkm3iNt3CtyB6U6NvtNx8o+WNuR6mldgWrKAIpcqQT60s8oVwoHbPAqWSYRws57CssGe4cFuNxzwegqEuZ3ZT0EvJHupURVxGG5bNSSzpGvlxDOOMCq/mTtJNGqqkKfdY9WNPQksHIByeD05rSxBJBbtJhpRhF6DoMU6RwjIsXG7OB1pJ7tQgiGNzc8+lVlnBO9lfeDheOtKzeoyaQLD8rjczEk59M9ajVRHHgE5zzz0NNmkmkkRSARkEnHQVCZZpJ2jRQNjZOep7UW0C4txKvyE8kdd3ao1lwGCxD5RwcetR3EcjAI3zNkk7umOKUxKiIdxHP3TzxVJKwD8s6KobsSxJ709Y3nkBlkJUdl7/WoYogHJdXYDIBz04qwqeafl3RxBSPqaHoIdiSWQJGdsY4O3jtVgJFarv5dz0z/SmSSRwoUUADbkAdTXPa5qjO629uxDgfMQeBWU5WRtTpucrITW9TeZ2toHI7Of6VjogQfzNSBcL/ADqNmBrzqk3Jn0mGw0aUfMHbcRijtTelKDxWZ1hTJfu1IOlRy9KE9SKnwjgcgUg6805cEU00ilsGOaCKUHNJQMQcU8GmYpV60AtCUU8EMMN+dMApRRsW0mrM0tM1VrWURXGWh9c8it6K4lZtyL50RGFYevuK5Dtg1a0/U5bDdGTuhb9K2jLmPKr4f2buldHRXAlmtkN1GR5fKqF4z2p6+RzcSqAWUgEgCq5v1nhXyZg8agbi3f6VQ1PUmCSSiRxCPlHGcmmc1nr0Q7xDrCWdv5Nq372UdfQdPzrA0Gz+136lwWReT9azZp3uJ2kckk9zXUeHrULao4O12JyQef8AOK1bcUcsIqcm+hr+bgoWwQBydvAqV96KjyuEjPB/+t+FVPJHlFoWKKzbSzc/lVwWKSNHDIzP5Y444Oe9Y6s7PdiQrCs5Tyncxg4JPerjRQxACQJGrcKhNWDYuQil8RKOmB1FIujK83ms+M/w9qfKyHWi+oWqW8MpWHaz46dxWZ4qlU6NMHb5yVwAa6KKwiSPbjk9x1rC8X2ECaLJIifOGXknnrWiTRzTnB3OW8KjGqhtucIa7FJrplcFMDqSAc/pXJeDm2asSQCNhzn6ivQxKqoW7CrnG/UmE0lZIzlllWMyLHK7YwRjgUiJcPG/7oxll+91zVmTUYvPaBG/ejtUD3N0qsxXJHb1H9Ky0NlzdivJaTtCFYrCoIJ2Ng1FPHaQxSSGQLn58k+lE+oyoWkFttUD5i7ccdcVx2oajNqFwIIjmMnCqBjdQld6FTlKK1G6hqk18Fto/wDVqcjH8Rra0XQWjWO4mjyc5JPapNE0qKytTNNzOep/uj0FbCXTeSxi+fAyPpnvVNrYiMZfF1K5jge4JGEdwR83PYc01bRQgLSAuCeRn8qsySoyqAyknkFgDj2qGeXDRkOAN3QDB/SsmkdMXLYiaIR5MW5lB53HoaglaGR38hizKc9+PWrMpup02xMBFznPBNRyWki26hSFZXyCQCfxqbGifdmB4ldZVhcEtgkZ/LtVzRLho9JTaiyAOQQTgc1Br4f7AofYWWQ4ZfT3pPDtxGls8cm0tu43Vd/cMFG1XY05grNuVSQPlJAwBTUE0DbjMMYyAR0qZ7iG5l3PLhUHyqOB+NXZ47YwBw6MMZO7jj2/KsrXOzn5bJopxTXjFd5J3fdZhxTJI0SPaXMbNzuA65q39ttZZY9o+XoFYHiiG5xcFZXjcDopA/SiyDme9rECqsUCMzsFxgYbG6rVqLS3O7y2/eLy5aqmXkkYzwJtDHA9vpVe4ZbMLK8jLEeQpIOfbFCv0CSTXvOxoNJbxuGRt8hOCD/CPWp5Li2S18y4mgBXoR3x6CuVl1xsuLaFFLDG4jP6VVgs57mVRMdisPvPn9K1Stucs5cztHU3b3xZGu5bWIuSMbm4A/CsN5dQ1SUKSzZ5C9AK0RoYt1+ZS8nBzngCr7w+VEhA8mVnwWPJx+XNN1OyJjhr6yZmW+gKZVW4uAHwSUFWIdMt7b53hWWM8ZbPH4VZ+zRRzOJXkZxkkKBk1OGvXfeiFYhzyACRUObZrGjBIiSGCRButkhjxnIjAPtU09vZrGpOxuduAByPWmM0DXOxn3xKMMJEJx+NON3KESOOANGOA0Z/wpcxXs10RVuLCyuIJFjsmD5wpAwT7g1iMbjRL1fLc7WGQD3Hoa6GKZ1KyDe/XAXPH9azfEgEsIdhhkfqTkkGrjNmNakkrpGxZXkdzaxPhtuecn1p4upGlZViQHdgHPXH+RXPaBMDayo4Zwp4THHPvXQ+QgjV+Mou4Yz39qUrplQ5XG/cmYn7MRJIgcnlc/rTI/Mcgs67FPGF5IFV0eeIkra+Y5OBJt604QBH82U7S7YI68+1K5fLYmN5EFPkRbpAeExj9KmR8RbpMEspYIVwee1VpbiKOYJsUOehAyRz/OlQOUkKLMkhHDM3FFxOOg+CNVBdYVDsOR1xTp3jUurW4RenbLHt+FQwBICzFGMmCx9c5qO9uIbWIXVwylnyFQevbihK+wpNJ3lsFzfpCPMnVAg+6e+R2rmb3ULrU5gnJUt8qDtTJ7i51W6RMFmJwijoK39I0o2M65ZTcEfxDIWtFaO5g71XpsVYfDDeSkryhtw6D19Kfd+GjBEJbK4ZZeOCf61v3F3GjrCVUju6nAHHWjZbXK7ZZT83Knpx07VPM76F+zXKro5mHWbm1kEOoxsQON68Hnv71u2l1pskAaGRpD1wc5B6Umo2FtlFfEgYEYOc/nWVP4eCOH0+7AkHJQtyD9aNHuN80Vdao3JZIldZJlwmMFT0FOj+xI0cvlqHYEgAdAa51r/U9OIW/tzJET/EvX8avxa1p17LGJN0W1doVulHKwVSL0d0ThbQSPIpYiM5DAk4P0piW4DLO3mMh5GCeavxyQ7CiqgVhkMuBVXZHPtYycj+Ddnvj1qOU39oRQIHjdiWJJ2gdPwom03zEHlfu1PJBOMn6VcmWErjdkqcrsBB/Oq8MYEjF5DKMfICDkfWjlWwlVe4y2sT5audrNznIwQKWKxuEYSfNsPO1ccCp4rZ/MDTTMcnAVcgYp7KseNxaNgePT2H+fWjlQ/aO9rjZoJWIKSNFGv90cn60R2cdtBJOZXZyfmPX6cUqSzSAGSM85wecf8A1qlFwzS4jyQFIIC8/n/WjQTcrWKtuRdriV2jcZw2SM1NCwtrdgXaRQeiAg/nUMUD5+YMFY9GBIGfrT2SBNpWSVDzwgwppIqVm7dBRcSSSo1pMQTwUfPOKllvAJm86Qqq9cdQaq7k2thwADwmMH8DU6R215bfMzBgeWZhkGmmyZRitWtAkkjMUYkcKHJ288kE96Q2cLRnzAGc4yeh9qjuIoNrbrhyMYG0Zx+VV1EoXckjMoHcEEYov3Go6aMtGzjVo5JI3dRxtzkCmSxxRF2fPzcfKw9PTrVUxMIiXlDKxynXP86dFJHER5qPKc4Q9lGaVyuV73uE0bSbFjkaMgZAAxuB9amlhNrASJt2Rg552j1pWumkDxwovnAbdo5x+NVTc+ZZlYwQRw2R3FLToUm9Lk9vDJGBJbnzmcdSevvUh1EkFAjmQZXgdKiTUZY7QqseWxkMqjC/X3qFLmZ0VWnyTwAoOMfWjbYEuZ3kh0TTRqUhkKuGJKdavW00s6CRlUgd8jGarbZLe4UJKZGHGMf1qPdIy+Wjs6E5bCgAH8KSdipRUixGWZsyodp5yf8A9VNeWNwsYTCEkcfLn86sNAzwKm5owhyzsc1M1t5USugaQscjKg4/WqszJzijOeUo3lJHwxI3A9qkRmkUqkahsADjnp696vpEEbdJAphwSOMEcUpFoRve3ePP8WKfKS6q7GYRh1RTukOcgDj8KfboFEgBJJX7xH9KuEWqHzIJDkgjJGSPzq3Y/ZpIgu7zGUcs3WiMLsU6zUb2MRtscv8AEJAflAPBzTFlnjjceQoBJB4yat6rH5V0skfzj+6o6UyO6g2gSpNEwO3pnA9M0rGineKaVyoJEVsqCjMRuB6CnO7w7o5V3pJyoHetBWsI4Wi8wJ6bl5qul1Zxu6M3DDAPb8KLW6hzt/ZIGZSi+RkFRggnP6UipMrfvkJCnOfWp457OJ8tkYJwQOD7Ul3dRSxboz948EDmjoCbbVloRxyxea37pgXIATPXihpI4VEchOVJXPUDNQxyxxKBIuSp4I9Kcps/LO+TKnrnk5qbluJaileBIzszj759vp9KWWdixSWLcjEYY81ntcb5RtCqpXaAT0pyM/CkF8HKqDwMfWjmGqXVmjvR4niETMEHVf4vz/CoUupxK3kndlemMcVFbXUskqiRF+X+FuBV4zW1tMU434wF69arfUiS5HZq5XSaOVzGykNnuOOPc09LsIGW5AJV/ule1I3nXKk42gYKrtx061Jel3AbyiFAGSuCKNidJOzI2mcXYAQ4b7oJ7U8/v51LswkXPy45WrESSuwZNoXgc9cVBcL/AKUCufMxkFT1UetFgUk3YWS4mjYSMjMEGMAZGaiafzICI4gHbk4HY9fxqWC3dJigkYxk8Zz37VNJbxJjEQbJJb5sADsaLNoXNFMpR26sgVCN6nIDevpUOpxNLpc2w4VQSd3XjtWlNC88I8pFjA5OQP8A9dVLtbiOzkiCqYzGc9/xzTSsxSnzJ6nPeH1WaSSJtxzjGO3PWtmaB0lEJJaTjaV5Off2rD0N5BcyiMkPtyMdetdHbDycs4LTIMEsueT6VU4q5NGpLk0Yx7SUKxdQZCeS3RfpXP8AiS2MYSVomRs7ST3rqxHcSxiN2Ux9GcHmsfxGskemSQOTJGhBRsU46MyrPmi11OKYVteGpxHJJGxOGZTj/P1rHPJq7pP/AB9BQOWBAP61vLY4aXxq52l262OqW96MrFMvlyeg9DWsoyoYDdk5yPWsuSEarpiW7EqcgsVx2rQT91JHCpIRQOeuf84rWDujOpFxdmWlciHk5kHHHAq7Z8EDPbpVJlUlGBxkZwKu2v8ArOfSiRCLlVtQGbUj1ZR+oqzVXUv+PQ/7y/zFQtymUrlfKiTn7nXFR73O4ADpT7pTK/ltkKO49MVXa0dFDeccYxgCtVbqQVyzFclsFgQFAqS32QwlHb51GaheAbhljktuBHc4pyrGGLAB3Oc5OenpWhJcM0DIGBHB54qq8qtMcjgcgH1p5LBQHUDPPy96hkRYXBkXc2M+2aSSBlZidpGDyfk9/wAakUs2xSnA+9kUQwecTk4w5OQMVJMnkAkvu3LtyOtXoIp3Q5WE/fIGMDrV1BKEV2UK44NUWkCSodhYjj3FSvcSyq6xpn+HJHemwRKoa4uNwCEAAg9auRxr556egFVIvOSLy1QD3z2qQRyJ+8JJ4yc9aljLdztihSNQuD94mrULJFDlWGR1rLSCR2eXA2jGecjNRy+dLM25lAx1U8Cly30HcsTzLJJJ8zbjwOaVm2lYx9NwNVF0/cySh2BAx17VYFuixI6AoFHT1JqtCdRZD50a9AmeCD1qUxL5cbKrHpkA4zUE6sxChwfXiljLKpRScFRyM8UAS7Ahyq7nbAXnOBUu1QQ0qgHsPp3psVuI/wB5vyRwM9KinkMpG2RtvVyOmKW4xpYt+9YgeYSAOmB6iq7u8IZYlODyWzU0zcRrCQoOQGY8+tVn4KCLYd3A6nJqkhDBI7XBfH3hgEjOKmCbQJHl525P507Y0LBDLudmz0z+FTRwxjMsg/hzx2FDYIjWJmOZG8tP7o6t9aGlXcqrEdqjg54FRyTFtscaMAxzk9cVl6nqTWx8mFyZT1A6LWUnyq7NIRcnaI7VNTMTlIc+cRjP90ViKvJJOSepPegMSxZyWZjkk96C3GBXn1avMz6LB4RUld7g7flUWcmlY03tWB3sUmgUlSxpnnsKAQ4LlaguQVFWhUNwNwA75prcVVe6xi/dFHWlUFc0gHPtSYo7C4oPIpcYFJQWIKBSd6UdaBDx0pQelIKU0ikOpCM9aTpSk0A0mtSWxvWsgY2G+EnJB7Vsi4jvwI2hUxPxyOBXPtjaQansbprGdWUbk/u+lbxd7HlV6PJdxV0a0Xhq1aXdjaM5HXkCtuBLeBfLVeMdQKrx31nc24kDgZHQdQaYZNvluA6xt1B9MVbdjiUebyLyyWyhQqbh1AxmrIucZ2R7sf3TWVJfEZVAo24wSMVYimuEjLovAzkt3NCkN0na7LpuneUR7MMBnb61YM8oH3Mn0FZUN+zTeWdrMBn3BqSbUmsz5QBklcZwOcUc5PsXe1jQUu8LHcy8Y5PIrI1sedpV3DITu27l3eo//VS3E93I0YDGNcfNn5cmq7b3crPIpwp3Zx8tS566GkaGmrOT0KRodWiKY5yp3dPxrtRNPJabIShKnkg4GM1xuqWLWdx58DEwlsgr/CfStOLVYLyCMyXC27Ku1h69OlXJ3WhnTiou0tDooDCjswj3zjqwp73iQq0szqgUcn+lYM+vW9rEY43Vww6ITnP1rAutQudTcQojFSchV5JpK5U3Hdsua9rUmq3It7QMYcgAAcuaXTbI2nmFgrOQASOdv0q1Z+H5La2jm63DHpnlfpWzBaqVZjnfuz83B6dzzmiTb0QUoqK55alOGSASAyMWVOy8849Khlv9zOYVCRYxjdzV+S2tI9zyJjPJySNxqJYoJXCRwhDnGCpOR6g1k09jqjKDd7FSMCXaEt2UqMkqeualW4jguE8r5OoywJ/HmpzZ5MhV3TAC4Bxik+yiTcXdl2DapI5NKzLc4sikvFiSPYC24ks2CB+AqPddXJwu+NAeSepq+bFRky5YR45PQU+5CuArGMkkZweR6U3F9SFUitkY09qj27wyHYDkAsOc+tYdlKdNvSkw4PHPOPeu7li8oCRkDqgGAOprM1OxgvYVa6gMbdFK9RVxVtGYVJObUo7j7a6tpSnyJtbgOKlaJJroK0O4AYJOcYrn5fD0sQD2t1znAVvlINKLPXY32JcPk88Sf59KfIu4e1mvsnWKqJJsaLy40HJzxVK8fTreYSyzQDGcpj/CucFhqt4p8y4YrnGXk4JqzH4XbbululOBkhRmnyx6kc9S+gajr8W4R6bGyY48zufoKrQ6Rf37CW4DKrdXc8+vStnT7O304rIbTMucBmOfyq8t8bh2V1SIv8p3HkD2o54r4Q9jUlrMr2mmWFkwhUb5mBJdhnGB2q9Z2JIEsp3n0ZRwPxqM3EMdwVjOJiMZ7ce9TLelgFf922MszfXtU3TeppyyjG0SQxWylduQcnHFQvEh2AIDg4APNNS5gM2zJl6t060gvI/OVZQApzg5JOaLoXLJDihclCAoIxx2PX8aDAJmIlGQq43Dv7VXQTmaR0bCDBBIyOnSle5uQFJXEy9E6bvei66js+jJ9iQoI5h1bjcByPTNVUSAMBDI+1M5A6A+lTh5ZI90qAH+6eCD680yJY5xs3H5eWUYwfb9KTHFtLUEgk8sAzbQzZyOtUb/AE7NrchG3l14XGMEc1aF6CPLWNWweAOo/CmW+55G8xuc/Op7YHGKNL6DalZ3OT0SYRXuxsEOCMe+OK6WNcW8kkTyI+RkdQK5aVGsdVJ242SbgD6da7D7alxb/vIjnGQnTP0NXNJ6mVCUkrDgbtF3SHrgAAZ/GpFnDIiS7VQeo5yPT3zUfmBth+z4RBwN36GpJJbZo1WWEBZGzzz+VZm/yC2kiMZZ/ly2AcY/GrC7BJ5Sz+YAMlc1nXC2qRtuxGhXGS3H4flWFeawqq0VipVTwZO5pxu9CJuK1bNfXdSgsX8mL55eCRnp9a5lEuNQnO3LHqT2AqW30+e6HmvkIx+8x5JroLbGmWeNoO84BVc/rVOUY+pEac6mr2HWWlC2iT7MQHGfMduCc/8A1quskTBRJOFduCw6io4tk8m5mD4Ckg8FfemAwTRFzGWAYKobAz7is276nTGPLoiWO1gaRUcmY4PfiknXzohDYpvCAAnuvtmoQ6G6zteMeqkYOO1WZrhbaONIXUFjg4759aStYtqV1YjME8RdTErsCPvHJIqR7OSBP3SYJGQxxkU+OV1ibc4Jf5c4yT170KJZLg/60EAZB4H0osieaVyvFG8rETIT6Z5BP+FVpdHtrpn8weTKTgKmB+VaqtIkgIRRtGO/QmpDKguGYLExXpkcriqirGdR83Q5ObTtQ0xvOtmM8S/eGOnHQitXT9Zsr2JI2VYZU5KnjPPY1fuJ2KF0ZcBgAWHBrn7zRJJpA8C7ZSN3GADV8yejMfZSirpnStNbq2SeQM4Pb0FRyX8e13QBWjOACPvGuZj1O5sXa2v4zuGACT/P1rRjmluYlaNkjTopXJyc0m2mVGMJK9zYQyPh5MKwOSOgqykQeR3nQeWcbcnpWO0135Ox2DAk4P8AjTUM8mftEkjRdyOAKnmNfZNq9zpBHCqYBGB6Gq5ubWFmePbluCc1h5RJ9yktEAMksTx6/nSRLEZCXQ+Wx+Vufm/Cj2nZCWHtuzeE+5gZHjRT2yPTNIktvKrlDyDnJxWKtrPcO7RvuB4G08flUx0q4lRAE2JnBQcfifWjmb6A6UFvInmubWMpu2kkdOuKinkt8p5KIyg/Mcgc9qmj0N2dQz4jXsOSaDoAMjOZCN3YcCi0uw1OkvtFJo41IlDhVxnAbOTn0FNEKGQBp239Qwbp7YzUv9mrHMQN2c4I6DHsaeujRyqzBTGxPHPap5W+hbqQW7K/kobc/vllccgnqKagnVERHMgyOifdP9atroCrgtKWxzhqVNJdJD5c+EY9yafI77E+2hbR3KhjltnaURbnbAMikZB+hqS1CW10xLS9ckFRg/WtaGxEMWzzWfnPJ70x4CIW3uGPAxiqcbGaqqW5DKsTM6RSxhXGSPT8qqW6vcBDIVV4/wC6eo9alMTwBpVDEY+4G/zxVhAZEXdtQjAx3X0xS3GnyvQbaSeQCXjBIJJZhimyTBFk5VEIDKR61NJLLaMiIuVYgEvwT/jUEzebdrDJCzg88Dp6UPsVHV3ZWdmwJQ0jLIOc9Dz+laVvshJkSXepGQmc7eKTyxKXYLsiAOMjHPtVNdzhQhBVQQpxg4/GlsNtTVhTqVy7SuqDAOMZyB+NSx35uIzG+wt/dPP61WhgeGKWSdTgD14PvSON0RdG2oQBlwR+I9KV5FOMNkixLcxxMA42YHPFVEuyG2W42r3z6c8/rUog+0ErK77BgBccN7mrBiZpBHBBGh2kZ61STIbilYjzKAAh5B2nP86imaV0WGSP52PysO+KuRE2yssiFk4PmYzj8Kk85VlErQgr1Vlx0Pf9adrkqdtkZxtHdmUxMW65xkfnULxCNy5hAKqflYZFbBuEjBl80kFiMKM0533R7iFAIOcjmlyIPbyW6OfVAyr5nG4HCBefWlGVBVAm1uhGSVHpW6beB4gAvX+JaZJpy7MBuAeuKTpsqOJVtTJaOARR7pdnGDkdasR2WnHB8wnKiriWBJG5UKjpxyfamS6QgO+PKYG0DGefWjka6DdaL05rFQ21lBN5m533H5QB3qRoIkdHWT5c4Oeck09bLoAoyoBIyTmniFbmSMPEqKO3o1FvIOd9yvIIAyTK75BwVUZNTmzid0kb5mIBXJ5H/wBep5RFGcOV2kbSAO/qajRjFMSUBcdMelOyRPNKSI4oGeRUedyoJOScfUGgwj5wzvjGQuen+NWP3ap5ZDNuz949BUtxcQxKjBVJHGB6UWQueV9CD7JI5EiyFIFHAJwcY9frTFsiQFU4KnhupIq81wkkQ8tQ24cA96dDJ91niUJnginyoj2k0iFIJfMMUiqUPJY9TVb+z2HmRmRmWTGGLdOta3noCyogPI7/AJ0LLEi4ERHqKfKmZqrNdDMjs5I0wZcx5+YYzxUV3A32CQB2ZSPl4GehraWa1mw3BwePrTJFinmRQVKKN3HfsKqMETOtLsefeG0ZtXC5KsynFdoke0CMEEtw+K469iutA1szrDlA5KE9GU//AK6Jte1O/crD+73H7sS4J/rWrhfYwjWcVZnS3kcNvbN5swhQEgZbOawtV1W3k014UYyvt2ggH9afb+G9Qu2V76Uxg8/MdzUutaZbabofygtMz7d56+p/lQqaQpV5PQ4/Bxir+ijGp25PdsfnxVKrukjdqltj/nop/WtEjG56BbWiwvvjJX8eKkT5nLPnOcYHTGaUOUjDEcN0BFEgIl3A7QQKqMbbClJy3LIyV6Y4OCKs2LfOo55B5qvz5Iyv1qbT+X9etS9hI0ap6qM2L84+ZcfmKuVR1pymmyMCQQy9P94VMdynsVZTtbYzYIUZY1DPdgKVj6gcE1RmkdnA+Zi3B9aeECpiQbd5xg810cqW5lcZEZjHuBUYB69RU1uiRoGJOD13DvUcm9MxBNznoQccGp4ID5SBnDEc4pvYCSeaNmEcZG4DJz0HeqN/dZdNqgsD+FXxbkvkgbu74xxVO6AW5VEA/wBrPfNEbXBjIFYv97txg8nPNOeKWILuOd3OSOlT2+zc/ZVGRj8qhuiGBJZhkA49BjBp31DoUoIWVTKzqSSShP61PZRNMjSNIcbs+nNFzLvjhSMsvBHsMVct4gkO37xxzmm3oCLEUQZg/JA4571HdSLnaDgZ24qeaXyYTgYwpIrOaRFjU5y5OCR+tZxV3cp6FlmdoQqttVTyfWq0abvnfJUgkZ/iFPaTcmFY4wc470wSpEiAsMBcE4qiSZXZ2ySoRTg0ru10FjgwqAjLD0qvEweZgFbrx6H3NTPI/lFfujnOOTTsAkj/ADFI0YDGC7d6I1aIkySZXoqYx9c061ZQoO09PSkzvkdizBSOp7YNMAnPygOQA1JPMix7ItoIIDYqC4dVZVVwznqD6imTTIqgK+XJzhegppCHhml3KUUkHIx1FSrtUPtToOuf0FMt5PLhVAoJI4OeenNWxb7Ik8w9Blh7GhsBIkVCHKnIXgZ/CoZcTGT5SE6ZFPZzMmACiEYGDyT/AJFUdT1CPT4hFDiS5I9OF/8Ar1lKSjqzWnTc3ZEWraiLBfJh+aZl7j7tc5gklnYszckmntuZ2kkYs7ckmmMcivPqVHJn0OFwipq73ELelJTRS1idwlJmjFGKABeWqxwBgVBjFSIcdaRSJKY3LqPen9qibIk+gppE1HpYe4ANR4p27NJjNIoTHPNIwwaUilzuFAMjNKKCKQUyR+cUucgUzOTinDPFIaY/FIelOHSkakWRGlV/mAPpSmoj1q0YSWpctZzaTCSPHB5Brpra+tbmyVXChgOQR0NcirYPNWbed4JA0R6HOPX2rWMrqzODEYez54nQMuI5JGIILAD6e1PEFxNKx8/bFt4PQf8A16msbq31CFYSqrIOWU9vpV8aahyQ7DccnBo5GcyrrqU7OFntn8t18/puUdfzpbHSnWcSyy4lB+uRV1LFomZg3UYyP8KgltLrzYyjl1Ck7hx/ntRy23Q/a3uk9yW6gDAq8m4glhjg/hTBbxrbs23LsOh7+1UgLi4n2s/3eMDuan+xXLKhmuGUggKo6Uk762Hy8qSchzQW8o2sifMMspHrWPd+GbCUM8cxgIPPQg1qPYlJ3ZZQ0n93B446U06YksziV2wy5yOxqk2tkRKMJbs5qHQInYfviVPfAAH1rdsPsmnoIVttkoXBZhgn8asjTYiQGlYBR6dfWrMtlbyKDlgBjGKfvk/uuxmreTNcMYxkc7VPA/OoTamUAzzFG352s2P89q1vsNuoTbI42NuGG6mg2ds7yNtyWPzEk9aXI+pXtor4UZlxAGjjWSbdtAwoP3sU55Q4H7l0bjJXkj8a04baAAMFDFeAx5qXbB3Vfyp8hPt12MhJCjECTe7DqByPrUsUZnvBIAzqi4U9ie9acSRgnGNzdamVVUHHFCgS6/VIylkmaOQPC5AbuOo9hTGtJpZfOVMg9mGCK2SFzk4oBXsRT5O5Pt2tkZTWtyn7wqH2jITPpUs1vJL5OAFPX5j3rQMiD+IUSlNgORwQafKhe1k9bFKCGXymEyrISTt9qjTTpI9wVgOCMY/rWqrx4BDLikluI0A3UuVDVWd9EUfsUVxCIggAHUrTRZpH8jOACcA4xn2q5bPESfLPXtnpUUs8LuS68KSMk9KLIpTnexUe1WAFyzMThQB2p8MEaqglQyO5znA+WpJrmKSIIiktnPNOjvYGG3+MD5h71Oly258pG2nW0hbKjd/Cc8ij7HAzJhPnQcZ5OKdLexxyhYl81j/d7ClnkTDFkD4wcKee1O0SeafUrNZmZOvUnHGABUYtRax7DIokJ79Pwp4v4U4LbcnGD2phnguZWjdiwBzgjuKXul/vFvsQlJ432yHO5eMHAGO4qYvJAjFmErgAqAv9aiuL5I5mjKYQKTnOPpUVoXmjf5Qh6oxPWlfXQpRbV2aH2iBwEnVUkccKx61DBLbr+78oKQcDbwfrWU0k3no00ZkYD5VA9e9WGUSSBZlKSfwhTgc9BS5rl+xS6l3zrES42hXHIJGM0x5I5bg27IQH/iPes2RLaKB1mz5nJC7uhz0pyXKKI2aErngnIBx6Ypcw/ZdUZXiOzXCXMA3bfkk+o6Vc0e/judOET/LLEu3PqO3P6VKSbkyxW5EiEHKHjGfrWVJoEq7WSUKX6KMmrU01ZmLouEuZGzcXkVvBxIIyT0PP4Vi3GrIkimAbwowCwqCPSLh5SjMGOcE9av2OixLIWnBKxnJ3HqO/FK0erLTq20VjOCXuqykqrP6nHArQttFaA7pIzI69uoretBBIxEKqkY/hBwR/9anzGWMtJwUb3wBQ3poKMWn72pSit5zsdoU4yNpbk04M9s5MkQ28gYOdtTx3yPF5LYMnt0P41FtuGO4Q4UcZXnNZu3Q6U39rQRETLPGjktgFzzjPapPJWNVaRUkK4UYbgg8cikSN5kU4kXzG5CN0Apz6bIVyXCoM8jrx0zRZjbV9WMkt4FhPzxkbjtAqLPkxn5AFLc/T2pVgeEj7V8+7GCr4x7VJPZSIQ8YJA5C56n1qbFppaNjF+0iILDBhC3yuO9SSrdpIruyhiPu54/GnI15cR5ZIlVF4zUSNcspAGWPAIGSw/GmJO/YHlllBXZliNxx0/CnQxsGbYsgZxg9yPemm1mtkdiSDjIBxxSLJedE2ZHDLnJIpeo2k17okMSJA7SSFQTgZAJPrVmSaOKPKKQ6IMkdvaqf2iQRqturHnDI5BA70jxTN+9cKm4cjtmmnbYmULu8iDUIIriJ/tUitIB26isezu7jRrrY3MTYyOxHr9a2TGd24AuH6jGPx5pl/pyT22FGTxtYDvVwm0Y1qMWrrcuQSLcx+ZG7FDk9RwKdFMVDoq71L4XjGfqK5zSJzbXv2efC87ct/Ca66C2ZZSPNQngjPeiUXcUKsXEowoGfym+XJ6kYGPatKKBFUKkqnH8I65oFuqlQ7BxtzmoIrW3G+ZXbPpnAxntSSsXKfN1LsU3koVPDEbsYpU1GRwT8qg8DPFRCSKQpEy42rnJ6iopDZjYCwTk4BWquzLkT3Rca/2BS84x6qRz7VCdSSOXeZyylcY/u1WWHYDu2+p7DP/wCqmzGJiyrGAePlA60OTGqUOxabU1lAERzuPBIH41HLqUkLFdwJUZJ21BGykyHYo2qcn0/D8qhZi0hysW0HAyT83vRzMPZxvaxbttQmmBacKq/3e5/wqS3vlnmyQAq4IHocVSDGeQI8SsynHBI7c1PPDahFEquoY9RnmhSYnTgt0WJdUWOUqyEA87vWmtPC212ZwH4yP4c05YLK3VEIYo3QZyRTtunojSvLtVGyS1PVk3hFXsyGaSGZvklZAODjuO9LPd6dbYke6VSP4SMkd+lc1q2u7rhhp5KxeuOc+1ZttaXN/KxGSepZjjFUo9WYupd2gdFdeK7YkGOAykf3+B9QOazx4ru1kJiijUYIHU4zVhPC22Eu8qyEY4U4z6ipItGt1uFLW37vHQkkmnzxT2GqNSSvcop4q1FY2Q+W2STkryKbN4mvZQAyRY74XHP51pyWFqA0q2qKmR1HTHUGpbeGBEMosYdhP3yMjHsKPaR7B9WqJXuYTeItQYDMgwOOFFSr4jnO3z4kkC/hmtlRp0jF5bKIRqAAVXGT61E9vpc7BDaqgzwVbFHtIB9XrdB1tq2nXbo4le3lXqJOQa14nAld4ZQykfMfT3rkb3QwpZrZwNvIRz1HsaTRtYl0yZoLkExZwVPVaLResROU46TR18UssUb/AGmZZFOdrbcFRRJJDKECTBpcYI25zTINkyGRF3o4LJ2pn2tYpgTbDp94EdazfmbpXehZ3Bk2+X8hPJC/0qKeITiMiX5lO0r2/GqrSSeeBbtH5fOSTkZqKOXaoinkbAY5bH8qL3G6bSumaDQsiqEl27OSM55qVJllj2tJw/GM4INUBcRw7ieIQBg461It1D5KzhN65xwORRzIHTdtS0l4iRIqhjjjdjNX4pQyZdlIxms6O7RzmNP3Y4JIyTTWeSR2VTGEYYycn6VXNYydK/SxozCFAWAwxBwMVTuFVpdiFWXGRjjpVOW6kgRIyEGOj7s/WnzMwlj2hexIBPI9alyTNI0nE0Qlusu9gAcD72eTUge3klxnleBzWZ5LCQOSzIBwp7GpLmJZJCRKVkIACinzEumm9y7dQWwjy3yqMgkdcVnyJaW5BQNIxOQxOcVDLdyQTsqhgAOnXPvVUxzXMg3Oc7sMMYIHbNRKS6I3p0Wl7z0LTXCtKHDYTuVxjJNaiwp5LeZLhScqOn/66zYrAWbghC7ocj8+/wCFTztMkiyTRK3oQeKa0WpM0pNKLHRQvGpKS70ZSQSO9RTF4W/dMGHVvmyeKimuJWkj2MNo4ZQRUb3G+RkmjDqPuleM0m1sVGEm7ss28U5YEqQO2T3+lSZuEumVI2xgA9sdeafDdyIgAh5UE4HUcVO10BIk+CAwwSeAa0glbc56kpXvYqSy/a43ilhEm0Y2sOvvUlsba2h/cwxxZyMhR81XPPidhvjGQMhjR5NscZiAwPlFVr3Mm4veIn2hGLBTkgA81yPjOYLBb24I3FizY/z710MkKtK8izNG4/hyDXD+IppJL/Y5yYxjJGD681cZN6GNSnFK6MfvWnoKBtXg54B3H8BWbW54Xj3X7P12ITW8dTneh28JEwJP8J4zQZMnygo3FTg/3aS0GyFW6ljk+1RsB527PboPeqSJLtucQAMQ3HU96sWDbnJIwearH7ipgA+lW7TAlGOhBqJDRdqnqih7IqwyC65Gf9oVcqrqOPsvIB+dOD/vCoW5T2M9olR28tBle/tUXyqyM7dB37+9XJP9eyjgD9ajmhVY2wAe+DWtyLFOdlMyuvp82O4/yaeswdV8sgEEZx+tR52HGMq3Qf0qxb2oRtrHIx6VTskIWS5jhgdxzjJ+tZmd02+Ug4GSf6VpagkawZI6cgCs4KPJ54LDPr6/404WtcUiaKQCDdt4YZJHpVV5xJFjeg2gjJPWnqJZEcSsCuNu1AR1qFkCIsbcZOOnJP8Ak1aSETWaBxGNuRjrWhu8sfNgH0oiiiSEB+ueO2KqTiNWYFmdCPmYnp7VL95j2EuJ2uHwCu3j5c547mkwqoQcBcZwRz/nNIriQeUq4XbyQvWm7d77ApCgDk5wTVCJSFVFeRgHzjGe3pUBlPmEFRsAyOKYY1nm8tnOznnrTtkEfAJ3Z2gkjgfSgB+/YVPAZ+evb1qePBIdjwf73f3qptExZ8YU/KO1TRW4BjUljjJ3HGTT0Amkum37Ioixznjp05qoZmZQgi3szlSCehp+8RSBt7HIxs6fnSl2jAChMtg4BPFAEaxojPuVXk7HPFTeVsckqreu0dO+KavybnkkA7he/tSm42xg7cDux6Hik2xlmKUQuGeMZIxx2pfNF1Mw2sCcDNVYPNuXBEh49qg1bVFsUeC3bMrdWB6VlOah6m1Kk6jsh+q6qlhCLe3Iefuw/hrmsksXc5Y80mScu5yxoJ7159So5M+iwuFjTV7DWJNNbpTiaaaxO4jFB5p2O9JTJEFFL2pKAAU4UypB0zQBJu4quzHzce1MurgxgBSM0WySyI0rKx4+XjGfWtIwbVzirYuEZcrJRnNOpFYE+hpenvWbR1wkpK6FIyPemfdann1ppG6ki2L2prDFKDxzSucqcGqJ2I19aetJtxS1LGkPFKRnpTRS5xSLGN1qI9asFcr71A33qpGUwzT0cio6cOKYlqXrWQh1KPtcdDmum0i6eVGG4+YvGzOfxrjlJBBFaNncnepD7JF6NWsJX0Z5+JwzS5oHbRS3APzpgfXNNuLiR1Cwo2RznoM+lQ6XqiXahJMJMOoPf6VqhFYCtWnY8xSSd2jDBLtidvKkH3fXJp32yeNUDESEAliBwtas9vBMQJlViOmahFhbo2YwV7kA9ajka2NvbQe6M6PUpWj3AI5+lSz3rGBiY0JxyoPrU8VjHbh9jHkE/N2PrVebToZ38xiQ4HBHH40WlYHOk3sVnu5DGuYDk8cZPHvSQ3txLOI0i+VBzzU8NtNFGQHDMCcF8nikS2faFWUKe528MO9FmDcCA3amYpIpPlnA4PB+tF1qJjiysZ/eH5SeMipI7byshJAxLZH5d6jlskeTEkhdsjA6YotKwXp31E+3T/ZuBGjHoSeMetMkmkdFK3Cj5uSvNFwIrW3YSSqka/xY7elctqOsrJuis4yiE/ePU01GTE6lNHRXV8ljLtkuMj73zHp/Wq//AAk0Z3KJgOOCQTXKwQT30wVdzueOa2P+EaCQ7pZ9rnjCjNNxS3ZKnKW0Teh1hbh1jgcSMe4qwtybdnaaPqM4B55riJoLvQ71SHww5Vh0IrrtM123vbYvMqrKBhh6/Sk421uVGaenKTRy+c+WkkQD5tjcVLPuRY3gYMrDDEHdimy3keYgsY24HzA9vSmx3ZtoJfJ2qQchW5rO6Ojlb6Di6yRhxndHztUU0fargszK0aIPlHr+NRvqU7Rr8oDMTuK9B70LPcykIFlbd94njApXuWouK1JYpXfKRkKWGCR8pzTlAtsRgK5J6ZOSab/Z91G6SJtZ+ev9akOnqVjjYbGU5Jzxk+lGpLcW99CG5KRxlizFgQSpYArTQZGkJjjwW5J45Wp102WR5C7kBuMsAc1LNZAwhZJCWRcAqBxRysbqRWlynbyyPO0cc0ZKrg4Hb61BIpmmEcIbeD82ThPzFasVjDFGfKCk9WOOpqIwJApYNlSCQoAwDxmm46akqrG+hT+x4+ZoVk+YZP6cVEbaSe4IjDRRY+YHGfwq9LOsUIZl3NtPyk4/SkglRORGF3845HGOcUcqD2k1qUvLVRHDCnmFSclieOtKscgjVlbJVsYOcCp5blfsxeGPDZxgCmNeSQIqlRv/AIgD2osgUpdh0KyMwQS5c8klcHGKbNFbyW48yRhKOQ38X196T+0IwqmVf3pB+U9vwpd6ylRIAr/e64IFFlYOZp6kfloigKWZuC24cgGrLIhT7u8pyeOtRxyLICpyRzhwMd+BQjMSwzlwcneev0paFWb3HSrFK0asiJkFW2j7vtUa28kcZLOcHhB0x7k0i+ZOpaMxxSscsecjHtSXCSr5aySZHp2IpN9SkulxWXLfu2By2Wx64quzMcxjawXnG3PNWYYj5QJhcc9UOfxpqW1xIzNtZVwRu4ww/pSs2aJpbkLRbchC0bqPmJzzTjYy/wBnruuMKxzs6Z9qspaTm5MgIIGAx9BUiLMNqiRDGDxuFCiTKp2ZRQuiiFIgx9VHT61Miz2SFpXYkjooq15cy3BcSOqrnjHBpIZZbhG3ADZ3YdTTsR7S5Vi3sgmzjHGV4zj29aBcTl/LUMQTk9z9KtmSSDBljjl385HB/CooSI7hJAjKmMAE9B70W1K5tG2iIh5d3mjODwG4OavQyAxbEYKzADOP5VSkEzyuOAhJILc5q05mjjiOVcAYKsOaFoKXvJAk2yV4m+5jGT3/ABpq3ULfOqhWU4xntTyZGt0kESJ1O1u1EbQuiuUUtIemetGorLsRW8L3AMsmQhb5UJzkZzRJbu3zwYXLcDPPXvVxGZkw6bFzhcnNNA8hQYSsgOOnUGnZC53fQhCOoXEayRcEYxknuaqujIrNKC2eVX0HfmrymOS4Cs7E452nAFE0aM/3RgDac0WEp2epnQ3DqHcxrsborjGDTVCxE24aM+YMkdCp9qvXQi8oI42FR8u081Cba2ABlO7evy8ZOfUGlYtTTV7HNa1axj9/Aw3rxIBn86t6bqD3FqokfDQ4HHU+hq3dQQ3MgiiUjcvJPp/XrWBNHLpV8Mfd6jsCKpO6sZ2VOSkdUJ3lgVUPlqpwCepqFLgea6jckYGBtUncagj1OSYBoygQjnGcj1qzDKYl3u8e48gg8/8A66zb1OlRsthGka6RRAxWTPzAn9KdARFcMjW7uenriicwBjIRs6EOMcmnR3AMjyecuPU+n5YoW4O9tENaSSJz5nyOrHapBIINNSZmIkKKXB2jB6j+lJNdJ54cDzCMEhmwfpj2p1vNhxK22RCM7R0Ug+lNEu9tEEMvkQyO8YMjHO0njOcVKxLJHIAqs3IGOBTJJE3qyhdjHPoD06f/AF6rXPlO6FkfBOcb/wDPFFwULsvySKEdFUrNxknH51C008QRcI6qemc4+pqFpY0RS8attAztJ/Wqd1qa2sTFCMvkoueQMd6au3ZEu0I3ZevNQ8qMySSbMfdwM/ka5i4vZr6Yom4BjxGO5+lRg3OoXWxcu7nOBwK3tMsILGVxIPNuAPTjPtWllDV7nLeVZ8sVoVNN0pVDTXaE7f8Aln0/OtjyYY4TKkbZHA4604NJNctEqLk/Nz0FJelhdHeo4wQAeD9KynJvU7KNNQ0QwbEQNG7hiPmTFPM7OqeTHJx0YH9Kkkt1mjV0G0kcn0p9rJBboIznCNuZicc4qUjSUla9rsj8uaGDMkqZYFthPI+tIb4FiZUwiqMKefxFNm2XGoO00bPEqkZ6fQ0KI2kXAzGRjJ9uuad7bCS5tZCyyxNBuijG5SMoR39abG1sIyxSSNZPlGVBBPrUlwsTlUO9pCuWIbAbH86rSSuY9rBijdAD0pMqKurIbNF5YIaTzTgY5xiqF9p5ubdp12mRAScHJYetbJtrYwYBAXqrDrnvUv2SCNBPHcMir8ucdfr61UU07mVWUZR5Wc1pGqyw7IC42qTtVjwK34rmKYf6TbmNV4bngn2rldTtTa3CyKco/KsK3tMuzc2e54lk5+Zu+cVcl9pGNOSvyPdF03cTMsSMI0PUHtj8KaDI9whlfMascDoT+VSrZ291AiJ+7Zc9T3NV7jT3E4jjk2JtOAaizNrw2LKWz3c6mVgNoGxDzkfWkubQxXpVCgXG7Gcc1GiXSFSAAFx26irMd9G8jiZGQvwO9GgPmTutURbrz7OUGAhBwy+tM8u4iUJJGxXI5atQpCbddki+bg5B71NFELmOMTbQerYNPkuZ+25ehlw2ySo4kTaVB256g1KsUkcNuUw7KCWzz+FXprWESM7upUjjPRfpWa0Twyl7ZgyADBY8Ghqw4z5+pEZLmQK6BlVwRjpiopJZomUbyQoyWHepJRI+FlkXIG8bB2psFuspQu5I65H6Co1udC5UrshE9z5ryomV/vGrljeeU372MM5PJIq/5UCwLEg+8PTvVe4KwAxnDDAyp6iq5XEydWM1axqyXMaKpZQXboTWdfXZkBRl2FecDnjpVI3GHC5c7RjkZ/DH0qC385rgkLgED0xVOTZjGkoalyIrJIJZI2+Yckj/AAp9rZiaYFwcE0WpRVZfOEhwS3zfd5q/CNjtIH3HqenHFCj3HOo1dIvQ20cKYXgd81HMYIUCsN2egxnJpTcgICxCZ7E1XyXmVyysuPpjmtW10OJKTd5EakM7KI225yufWp4oVY/Mx3gYz9KYgmnYgp5ag5XBzVkwGMbk5Y9SaqKuTUfLsRTQoOcdjzXl2qT/AGnUJpezMcfTtXo+r3EkGnXErHAEZIx2OK8vkyWJrVRsc7k2NrpvDEO2zurkZ3cKK5sc4Fdn4fgVdHAP3mO7H8v6VpBEM3ogHjH8J7imsGjkycfMe/OKRXYD0Yc/j6U+PEiFk++B17VRJOpSQKwO4jkHFWrTIm65GKqQ/JAfxq3Y9R3GKzkUi9VbUBm2wf76f+hCrVVr/wD49uOPmX+YqFuUylEN7ZbOfQ9adIDhiRntTVJFww6g96LiZY0O4jnOBV9SehQuBkJtO4I/zVeSVFwC2eBWUJXdXjjAwTyxPSp0R1jBZuOMZ54rVx7kphd3Hm7lHTpnNVhGG+diEHI5OOBTGmZZ3EafL29qfJFujkYk9M4POeMVSVtBbim5CyMYkZgvp0qNIpri7DuAjZyeP0qOMmRyNvyqchR3q/augCggs47jv+NN6C3JWheOIyTOABycd6pEKsRZsncf4vrTru4muMBiFCk4QflzTW2bEMhzkZCg9f8APFJabjEFyYowzZGew4HpTYVnuihB8uPv74NOtYzdxlpMAKeKJ7poYgi4XHJYHpT66CGXSLAFWNtjZxjHWlFuocqVG9yTgDkfjUVunmOs0ru3Ukk9DS3F0URgcBsY+Xr+FPyAszO3mJFCFyuDuaoZJ40kctJlwSMdO3aqsineqRud+Bu3E8H1qaVIo2DSneW5HHfpTsACaNRJtjZ5GOeBwOtEME7JH0BIwQetSupDISCA3YVbYLEd+3kfMc96lysOxDLbLBFvcjIA4B6U1IjPMBlwFA4PSk2vdTFPmCZzx0qLWNUTToDBC2ZiPmPp/wDXrKdTkWu5rSpOpKyDWNYSxh+z2xDS4wW9P/r1zKlmbzHOWPNRrukcySHJNSivOnNs+iwuGUVcWjOKKaayPRDPekNIaUe9BImM/SkPWnGkxQA0ikNKaTGaZLEpksmwYzjuT6VKcIuazZXaV8AdTWlOHMzixeI9lEQkzzfKOK6XT7t4BAkiho0G0jocVkRW3kxqP4mIBrRlwJRj6V6UKStZnylbEycuZMr6i0Ud8RHwG+YUwMCoIORRqNs52zIM4+8c1HEQEAFceIpqD0PdyvFSq35h5JFAOKCeKB0rlPaGHJppJGOaeetNYZ200RJaEyENSkVEpxUw5FI0jsNFOpMUA/NSLAHBpsihhkH5qcTn60000RJXRCB61J2owG+tGKbIirADinKxByKbQKRZq2N3lhufbIOFY/yrp9P1V9vlzg+YvWuHB2kEVp2dy0zorvhgMK2f51tCfRnm4rCfbidwrM8QYAZY8Z7Cmu7xgsR0468Vm2N9IzbZGzInBQ/zq00skkZDIVJ+ta3PM5R+52kZgHKYHHAzUbySHBjQ9CDkc5pfNmEZCqxYcKGGBTJLp4lAIBY5A4PWlcOV30JCHOPlJH602SN3xztxnimG7KKrOu0t/CaRJGcliflx9DTuieVrVjTG0UeFUH1IxWbfXQsnaSUcHnIqFdbZtTltAw8qPJ8we3XPtXNa1qjX8+1T+7Tge/vRa4uayI9U1SbUZcH5YlPyrVjSdHa5cSSqdgPCjuaXw9pgvZzJN/q0Gcf3q7JYUjKooK55BHanJtaIqnGL1ZnxxRW7xoVT0CqvINTStcSSeSVxjoQelaEcUIlDEoCevqTU3noXeNQN69z0zWXLfdnT7S2yOfu9Ie9tNtwzmUZ257VyUZlsbzDqQyEggivSlkjLqJmBfPAxXH+L7dEvUuYQAJBhgOxFXC2xjVcm+ZG5pdpaXdtFcRy5ZxypPQ+lbn2O3YcoufpXEeFLvZO0Lk5+8v8AWurZ7hgjbigGS39KTSj0K5pzs7k7WKhkMexQvtTXgHniRi546A8VFH595A6SMiKSSCtSRQtDA6hmdiOrcgD2qStVu9SNi4YtFncemR0NKb3ESeYp3Yydynkd6dFAwVUJCt1JU4zTryQrMiiMOpGDnpRrYd03axDJqSOAQhVuT8wx06UkUspUM8eOMls8Y+tOkQeXlgoDHGCo6f5/lXLazrZXfZWL7IQSGZeN3/1qaTbJnOEVojUv9YjV2U3CxHIBU8/yquPEenmTEoY4PBUHHvXKRwTXMuI1Z2z2Ga3U8Jz/AGfzJZkVh/CBnFVypbmftJPRKxuRS2V/iVLhSg/hzg/jS5R1aOOZfLC/ePWuKu4LnTLoLKCrdR6EV0FlqP22BRBCqzAfvOOAKlxsro0hPmfK3qXlihLFYt20AnDdCakFt5k5+ZWXaRg89PT3zThKtvH5b/K2ATjHOasPIqQLtG+XbjaSM1NkauUr6FYWsRLl1JyeDjkfSklsJDK8vmbjsA54zVyGSPneUVieAB3qT7RGmDMCBnAO0kCnZNCc5J6FaMFF2TDbnlQBn8zTRHsdXd8qR3XPX0q+k0LE+VzkckVUjETXMjYYFCFHofp+dJoIzbvcjkZI5ceSDwcbclj71Ikg8wfKSm7qwyR/hU6IsaszDc2ex/Skmii8hiCQnPNFh8y2CRg0qAJmIEgkGkSSRxIpASMfcIIpoKZjOSGxlXA68UgAd0+bJU/MT3NAWHwB1+84KYGQAME96jjg3M8wjwB90E0kc0hRvKdDjrx0qIXrBABA7H6fhxSuh8stbEpjlYR7m4JJYZ6+nNOmtndSYsLngHOD+dM+1HcI1UkNxjPSp0iXiJy4I5XnimS7rcXyMRKskqBk5ye9R4CdSrnj5s+/QU6SEPKXdndCTweg9qmSCPy1AOQo3cDp7UasWi3ImgRE3yRsyqcj2pIVkGUJOGOQSfu1K/nbtinKP90ehp3k+WzmXJDDmiw+bTVkckcynyciQsvU8ZqA2y+bEvlBdvO0cmrSxuhVmIB7HOeKcHR3wXxIQf8AgNK1xqbWxUkWeNNu8uT0B96reQIUyHdH/uIAcmrLOpmQDcwjODjt+NNEZM5kPzbcYZRz+VTY1TaRD50gZ0aEhtuMYJJ9/wCdQveysu07UYNgqxzkY65q+/mMj3GxA+QF+lQy2cayhdnzSD5ivA9qGmClHqipFHOXDojqQpJLc5OOKbN5k8yAFydnOOh9qvyExyAiRFXA+Q/5zSWzytIZpdixgYCjtzRboVzv4rFOSzngbdDhFUZVTz161U1a2e5t1hlXdKPmVgc4+v6VovcfaZkRWwQcMB154pXaKMNAGAlyOO5Hue9Nd0RK70kjkrC6fTpnilXg8Z9DW7b2/nx7gBkYYsw4/wA80zWLKG/UeUiRzAcEcZAGcH/GsvT9VmsP9HuQTH246f8A1qpxUtepFOc6PuvY1Y4ZJW8sJuOSc54Jz0pjQ3E8pt2GNoLL2ANTWl3AYCVIJI6dvqKdFdgOQ6thuS/OevT2rLlS3Or2knflQxhMMybo3lIwQ33sU5rWSOLao8wt1x/AacXPmuqBXjOCx7YpnnTrLldwi6qGP4Ui43S0Emt5IYjHIWK8ALkHHvUTRyyl5CAin5QCf5U+e6igT5wAvcHv/wDXrIvtakk/dW48uIDA7k1cYcxlOv7Na7k2oaiYfkRlZ8YyOMfWslIpbqbAyzZyT2FPtbKa6bcAQhPLnoK6uxsIYLdNqjC/MWI69O/pV2UdtzmTdV3lsUNKsjbqpDhGY4Lg/wA6us8v2gSFd69ASPvGpnheaZmtGUIOff8AWkkkkYATSiTGMBOB+dYvXc7YWWiFn8ssPtD+VIeiAcH2zU0VxbyYaSAgAYTK5wPWlFvBcSIULNKhyUYc1OdKLyZln3Kf4R1qrN7GLnBaSdiF1Qt5bF5FVQQAcYP171HKqXEoWfbheg6HPf61bGiEjLuxVeUUnkH3po0y4EoeZVkYc8dqfK+wlUg+oCCIbwk26M/w5+b6VVlQXDidQq7eNueDj2rXXTWQZtyEB7c596zL3Rrtp18m52wqOcLgk+pp8jIVeK1uQrAEQYmOcnbjPAxyKkjhhDYRijN82GXjkfzq3HpAQB2kJbPzMx5psmnlSVB8xDwBkj8qXK10LVWMupTlVRwrCLPy4Hf3pn2eQSLHNMTG3KqOx+lS/YZt4SVF2ckY5INNeyuSgKYQjjIPXPelZ9i+dLS5U17THltC6kExrnHU9KwdILSyNZq+3zR69xXUXEVyAEZicjooJHHauQcPYajuHyvE+QK1hZ6M5Kt4tSTudSqSRKsYyOAq553VZM67S4B82LAwTn/PWi31RJQrTLlWGRtFMuLu2m/erGwYdCR0NZ7HRZy0aLMd7LJhACGXktjg/jSlvPkPmxgKPlywyAfUGmW0cBto5C/7wD5xn72asS2UU6pHE+zHODzinZk80E+xU+ypl2SYtKQSpHf8P89KQLe2rsyMTnnJ5/TrViS0jgV1JBb2zn8KqD7WrsN5EYwMsKh6G0XzdfvFku3aItOpRJBtI9D6io9odhGWG1cZZT0+tQX+owqwjkO5I+x6k1kPqe0MYAwLdc9KEnJ6FOUKa1djoI4zNcJ5M22MBkyec4HpST3un2UDIZssQMKhzk/yrmLjU7mcYMm1f7q8CoEhmnfCIxP0rWNNLc4qmIlJ2gjcm8R/ugkNsMjo8jZI+lUptcupHWT5A6nrtpY9Gl8oSTSIgzjaDk1ci0CAT7ZZyydcrTvEShVeply6reO27zefYAVJBrdzF97a4962IdJscyL5Mr4BK88mqV3pdrb27SyBwCOCOMenXrQnFilCpHdi2WuWpm8qVDCr8FxyB9a6y2kG2EQKrJjBc9wK8xK9xyT2rr9IkuoNMRJEBbHC5529qckoq6FTnKq7SNaebzZABtkJY4wcFR9KTyB5/wA6uEA4I6Gks4wSHOxZDxjvj8KufZW2EF8j1zwPas0r6m8mo6D47jy8KkmNowc9/etSNi0ase4rINuVGEILrkc+ma1Yd/krvxux2raF+px1krXRz/jSXy9GZe7uBj9a84JzXbePrji3gB6kuf8AP51xR4PFbI5B8alnVfU16FYIvlhAAAqgdMcgelcNpkfnahAnq4zXdtGwQrCSHA+Yg47/AP661jsSyzExM5wcexptvxublW39PapI3BiWQcADBHem5/eBgcKRjPpVEluN12naB7VZslw/4VUjypKBchQOferdmcS4Gec1lIpF6quosEs3Y9AQf1FWqoa5n+ypsDJ4wPxFQtymZDaiA2UwPXPNVXmM7Z3sWJ6KasW2nyyhS7AIRyuM1fFtHAwwo54z3ro5orYys2ZsFoSBIxITBJGcmrwtlitS/L4GQCKQ/JPuVRs5yfbrRLcCSExAHBXkjsKTbYyBoisQzsUt/dqrLIXjXCudpKjHPtmpGcRWjI8mQiY+vvVKyfIdFB6Yz2yK0SJLUMbxSHb1x156+1Tz/uYgsICkn1/OoS7OEVeCASW6YqGSV5WKsSWXrt/rTtdgKGjR96tndkgnrmiMkXYAXLgdMn5TUlvbGSUqxGwEk/Sp5J4onwoOF44HWhsCGa68rciKQdvOKpZzOjSFj6KB+FSpmaSaVk8sMMKe/wBKMpCw2rluoweRQtAHTiVIFjG1Izkk8Z/KqyMEysa7mJH09qe6faFRyp2+pPX1qaMIzFlQmNevvRsgJbaNEO52XzCSTkZxTkInugUwyR9DTEPzNiI+5JwOatKqxRv5hChfw/IVIwuJduJSuQoyOKhuDNMEHlgMx44zTZJftJWOIOUOMk96fqd/HplopbBmIwoHb3qJyUFdmlODqOyINT1BNJtPLQqbgjt/DXJl3uJjNMcknPNEskl3OZpmJJOeacK86pUcmfQYXDKKFFO7UnSl96xPSQc008ml68UYpDG9KDQaX+VMBOvXpSE0p5pCMimSIBmncAVHzTSxHWmQ3YivJdqe54pumQ+ZPubogz+NQTsZJc9QvAq9pjLHE5Y4LHpXdh4pPU+ZzGs5XsWn/wCPiFfQlqc7bmB96r+crXbMASAuBxUqtx9012Re54rTVieUk27EngCs2BCoLE/eOcVaup3EIRUIDHGTUYrixc7uyPeyajvJgKXFAp2K4D6RIjPSmE9PrUhHNMcZBpomY/GeachwaZEcintxyKGOO1xzEdKAKiViWxVlV+X3oKTuQ9DQRT2WmdDSGxg4NL1+tIRyaOaZmgIxQOtO69aQjFBQ4HinoxXBFQjrUo6UgNa0vA4G9yki/dfPX2Na9hqTXD4d8FfvYOa5NDg1dt7kAdcH1HFbQnfRnm4nC2fPFHVyXkxnQRoTGeGNNe/VpCFDEKeSozVWxvY/LMccTKOnHOPrSh2hLxrAFHqoyM/0q7s4lFPoXROZNjAfKASQRg5rP1q/kg0+aSFSjheCRSSS3hKi3UFNuDwc5rN1eWe306Zrpg3HljjBJNNSZEqaUbtnKxXciCXkgyjDN7ZyaW0ga5mCr0yMn0FVEG58V2+haDHHbrJcA+a4yR021q7pHPBRctSeG4jt44YoLckEAKwHA981ZluJnLRW6/MORnv61ahjEUTAMcDgAjpToQssLZzuJPsetYtNnUpRT0RUt0edQ10mxycBsfyqVooQ0kYYmTGRlsmrEkbR+WVBZweT2xSm0CPJPHHudhwMYpWK502RlYo1HmZMpXknt+NYvigR/wBm4ZArhgQR39a33tWuIgHyjdevesrxHZt/ZM0juGZcY45AzTSdyJSi4u7OR0acQanBJk43gHHoeK9HGHJjC5UjOSc15ppwAv7fPTzV/nXoRZ7U/cZ2PRgOg9KuZnSV9C1NPDCViPDPxwD/ADoVwiFXIzjbjPODTFaSZxgDfjvkY9aU2blsybZWHIJ45qNehr7q0Y+EhxuUPgjBDDmpQFVMBeKpvPLFKIX+UNnGwZxWZqOqyadYvJ5isZMiMZ5+tNMmUXa9yl4r1ng2VswH/PQj+Vc1Y2cl/cpEnHPzP2UepqIGS4nxks7n8ya7XSobfTNNwqiWY8ylfX0rW6ijnjBzZe0rTbXT4vLQ7nHLPjk1bKqpkyww3J9qpCUFA4CAkck5GOcYx+VRskwkBjl3A8Z7GsnI6VS6XM/xbbC5sVlRMtCc7gP4TXM6Pcm1vkYsQrfK3413N6jTWckIOGlU7gT2xXnQBSQgdQauL6GE04u56IsPG9yHLEAcdBU/2eFz53l5JIP0P0rO0u7MqRLICNw3A54/OtFHMioySKFBPy5znmo0N3zEVxbJIApILKdxBHQdeKUwrIVVUDKRk7+9SyOxB8sBm9eM57c1A09xKyiOMLtGSzd/apdjSPM0IUeBNqwvhyc7T/n2qPPk72d1DsfuMwyPyqRftU2XYhc/dBHWplhA4IB4/i5wfrU2L5rblePUQyYQF2xnNBnkljdFbYFIBf72fpQVaygZiYzHg5ZuAM/zrm7/AF4gtFZ5CZPzHr+HpTUZMmU6cTpJJ4kdWkucAjJ54PbiqkmrWPyr9oAOOTnJH4iuPdrm6bku7Z7c1bttDvLpWbaFCjJJNXyJbmXtW/hR1UKQSQkW95GxI4CkfmamYTRqnk7WIXBBHf0Fcc2jXCZMbgupxgEinRatqmnP5crOVHBV+fyNHLF7MbqVF8aOt8qdZS4QLgLjHXir7DfvG8bt2Q393isbTtdtryMbiRMP4DWitwmSBGWxyec1NrD5nPVFtHRcDdvY8nd/OnB8yhSAoI7DNVHvCoDOqYzj3FQx3DmMtvVGIyOwNHMhqnJ6l/7aTNsG0Y7gdP8APNNllDsAsm9sDINUIIyzGVpcyAfdz0PamCZvmacDzI+jDFS5Pqaqkr6F4zQtcKkwIc/dTsTUTx4BYAb8nA6EjrxVXZJNMJUOVxnOTwPwqdoBFK+AWk2/IRk/r61N7l8qjsyQXMcYCQIgYDDgkfXrSm58x1IKqijJVuuegqIWiiMscjd14xj15pJ7MRqrIh3MMk5yQaeorQuRTXbyMyIcoCcgjgH0pjTBCPmBmwOh4/KrsFmQpdAUYjIJ9e9SW1nHhmki2gnPPejlbB1IR6GcqXcjuJCo7FsdKbCAbgxQKrBR19T9a0jbRNJ8zkrnIQ9Kc0dlFGxCqCP7nf8AKjkF7ZbWM61s2jVn8tZGJyzEkfkajXTWgHmyKWcNnIPH5Vqw+QE+UkHpg0s4WMNucfOMDNPlVhe2lzWKEenwPvnidlLLxnBC8c0l74etLwBpHYOeAwqVIGJJV3Cg8k4wKsKJGmALIY8nbj6VUTOor9TjrrSr7S5fMgHnRZ4KjP6VNB4kEUbRy2a5bgkHH6V0rNtmziUkDB54qrc2NrP8s8COx6FR8wP1xVcy6ojkml7rMj/hI7QI6pZ439csADVSXxBOCVt0WJem0/N/OtlfDVrzuiOc5yrE4FTQ+HbdMuLdHH8IYnP88U1y9iH7T+Y5AyXd/IFO6RjwABWjbeH3EZe7fy9p+53xXTw24tUKRQxKc5ZVGOKmupGNuVeMZPAwM8UnJW0HGD5ve1GW4hsoo4WT5NuAQOK07YQtHhQNo7f/AFqqSSoygeUWOAAcdRTQyRTSFEKu2ByeCKV9SnG6NCSwhcdCOP4Tiq8mlW4iACZ2DgDrTrW6O3yzIpYA9s1Mt0wOX2/7o60NRZKdSL3MbPlXJYQtCT90Drx71ox3U6h2wWOB8pXoasI4dc7F8s5yO9NWdASqLtPoalK3U0lPn3RJDdkp80bE45PqaWO7il+8jITx81RlnLcDhieQM4qOKTllwy9Sc9qu7MuVMuRFT0YleeDSS7JVbackenWs9pmRxMzM2eCo7VIJFEUjws2DzijmD2bWpO0RZiAQV7gijyxCu0E4Pp2qrb3CrjK8njmpnmO3CyLuPTnp6UJoJRknYVIIx8+ckc8mmuQimQOWUD7oGaXz4Ylw8i7s4PPemlkOQjg9yAc0/QVnfUhWeMxeYyd8HHOK4vxfAItW3oPlkQN+PSuzdeGBjVVf7xHrWJ4v04tp8dxFk+UeR/smiO4qqVg8N+XPpKNjdIh28kZ/DP1rQltZd6o/TqTszn2rnPCN7HHdm3nOA/KE/wB6u2kZGQFmAUHk5xROGpdOu0jJjikd9yIse04IK+1MSWdpH8qLLggM4/wpmq+IrS2fZEfNYZzt5GfrXNT+IbyQt5L+Sp7L3/Go5GzV1ktTem1VLJmM6qz5+6TyePb+tZN94juLokRokSj0GTWOqzXL8bnY8k1uWPhtyoluASMZ2L1IoskK85u5ibpJmyd0jHr3NbWneFr26USSMkEZ7tya3rfSliVjFbIoAzgnmpmkD2gDrgxAgqpx2p89ugexvrcyh4ftbTcwf7QwH8S8fh603yY2RAqYkxztGB171chmARJlC4Ax0JycU+3d1ZiF28c7h+v61hJ8zO6nH2a0RBD5QkRJlUHs3BFaJjgEbiOPayjAbPc1DFCk8QD7QG/iPFO04slxLC0obYNyjrkfWnFdCajum+wlvavAGmkfcOrrjn8K5rxHqQu5khiwIos5wMZatvWdS+z2jkECaXKIPQdM9fSuQjjkubhYowWJP1yfWtoK2pw15uWnUu+HtM+33m5+Il5Oc8+1dolmsCSN5Ybb8qk8dvWk0Gzhs7P93lvX6961vNR1ZHGV6H0NN6kRk4e6jHy8kpYIn3eNrfn0qSKNgCuSydQOmePenBPs8xiIHlMeDj/PtU3kneysWODlT7elQkbymiT5pogY0ww4+YVbRvkGetUi0+8Iu4Du2BxUhdlcAsGTNaJnNON0cP43lMmt7P7iAf1/rXNkZ7VpeJbj7Rrty4OQG2gj24rMU+vStlscpr+HYfM1AHn5VLD613DrmEA4BPJ+neuW8Kx7RPKh+YgKM+ldNcO3yhRhv4s9AD61slsQxq7o0TaeG5w1WAp2rkcd+eKiZRs4HzAZJHSn4Uwbiu8/mRVMksWjLIGAY4PbpV21INzgH7o6Vm2hCspYjC8dcdfatC0x9rJX+JaymWjQqpqn/HhJ04wefqKt1Xvji0k+lZrcp7FK2YEcUrcsWPQE/lTLXG0HjpT3+U7R0PU1fUnoU7gl0CL1LfTjFQPbMMASn7vI9qmJ2EOchQehP5Uy4dZMynIK9iP0rVeRBlyHcmwkDOSB3PNXbeBY7dY2weCdx9aqqVkuJJTjgYTPRasNM8igMoK42k+v+cVo+wkRnLYiU4wcMRVmOMxq4TCYbknvUcIKK28AEcfMc59KWRmMA3oAxcbVApMY17g4EcI68sx/lio4oi7tJNnHQgE4psG/O/y+g4AIxn1+tS7pSikJuYZPOKewiO5mbesNumFHJJFQXB8uZCxUSZ5I61P+8Fzj5CxHHt71FLGVcDAeY43E9u9GwEzR5iRS3CnnPvSPMsjBEAI3dBTbqUosYHMhbtU1rFiNc8MWzxU+bGTwoxAG4KqnnNNusTTYZhhOcHpRJIGkYbCUTrg9frSRrDbwtdXOFUDoT1qXLl1Zai5OyLNzcw2FoZpSoAHyj1rh7u7l1C5aaU8E8CpdT1CXVLrcflhXhVqsBjpXn1J3Z7mDw1ldjqXpSdBRjJzWB6q0FFL1oAzSk4pFoTgUlKTSAd6ADHFITSk9qbTJYU9VxTVFPz70CImGCahl4jYnsKssCeagnXdGyj0prczqr3WZO481s6Y0bWoAxuXrWPjBIP0qzYMVnGO+Qa9Gk7M+SxEeaLRfj/10h96sqN3H61XhXAJJ6nNXIVGMmuqOx503qV7xShiVjnGTTBzT52DzM46HgVD06V5VeXNNn1uW0nToJ9yQcUpPamqwPXg0E5NYHqqSsI4pmaeTxUeaESxyfK3tUmRj3pikEYpQoBz3piV1ohQoDVOh4wfwqMcmlPApGsdEPPWmMuacrZHvQelAEB4aginOuRmm9KCOomaM0pFNFADgKctMXnipAKGC1F70qnYfakpDSKL1vfPbuG3fj/St60vhcyBkGFHBBPQ1yO7HFSQXUtuSEOFbv6VvCd9GeVicPyvnidw05VhtGV7kVyPjHUEmaK2jJ+U7mrSs5mliSKNwpIxtJzmue1LR9QmvppFjMuTklePwrSLu9Tz6kLR0DwzYG6vvOKgpDzg9z2Fd5EwLFARu61zejW91pdjhocyuxJXGf1rYMjWcUb4y0h546mnKeoRpe76l4OQmHxz3xUZt8PG4Ynkk1GxkkifapUjkEd6Y8ci26Fn8snrjnNTctRt1J3ubi3lH7slWAPPQH0qx9uKbCygq/p2qv9q8sFHyXXAJ9anxCsauxGB+lK76MLJpXRaiuVkPAAHrmorxYbu0mhf7rgqT6VnvAiSgq5IYnb6D/OaP9V8pkZjJnI9KOdg6EXszz+eKSzvGRuGjb/Jr0nR9Qh1CwjmBG4jDA9mHWue1TQpb+3+0Jjzx91f7wrn9P1G50e6IGRzh0atVLmRzyjySseprs68UHao4rn7HWoLq18xX+dSMqe1OvNdtbdBI0mSecKfm/KpuU4Pe5qzmC0SSeVgq9SxNeca3qbajetIMiJSRGPQU/WNcuNUIDkpEv3UB6/WotM0uW9cnaViXl2I6VastSPebsanhbSXnL3b8ADahI79zXSrZxqwUckcnb8vt2p1miW1qkQypxwB2A9qkiBYFy3zN37VnKzZvG8VYbJalojEEDc9SelI1q3nhs4VOir3p0kphUNkHJ7jFSpkqpYZY9cUrIOaSRQubF5ph+9ZEXpgc1wWoRGC+mjIxtc16SJieNrDrgVxfi60aG9S46rKMZ9x/kVUEkyKspNK5p+HmR9MHm5wOBhsZx2rWgs4t+9NyblIww/pXPeD7sb3tnAIzuX+v9K6ySWIFVkIHFEoq5UKjtZGdBFg4l4Ib5XzjNXBLEJDGHzxkBe1LNLA0TKVJHqDVWKF4hlAdjdcdR+Pasttjovz6vQuJG52nzVGcjbVW7hBeWQziLyxycgA/WlW0kmdWmkbjlQGwR+Vcxr1+I2azgbjP7wgk5PpTs2Q5KGtyHWtYe/kCKcRIMcd/eq1hpz3bb2DLEOpAyT9KbpenSalc7FIVRyzGu0UbbdYINq7RsGAQa0lLlVkY04c7uyta2McT+XEnllF6kZJP9aseUY4SxUMeS656/wD16tKjwxku4IVPmzUHmm4IuA6x7c4UkHI9TWTOpPtsVIlibMgidWccEjNQT2aXEB3ISjHBIU5Bq89y0jAMofngA+nNMnaWRxErAdwCcc0tC7t7nI6jp0mnSK6PlDzkdV+taWkawCFDgLKnU/3x6fWtfULLzQwkYOXGGwP5fjXHTxS6ffNG/DoeK0XvKxzt+zkpJ6HYT3AuWUhWHfpjPtUwtTdRglsLtG0EdPaobbUo7u0hby8twT2wR1FXJpJA0drbRE7QGJz1rJqz1OpTbS5dBZbARRgLLwOWOeat2ltAilm+cv8AePrVR5pkUxXAUbyF4HGKesm3Dxtu2cYHQVSsZPnejZpxx20KkxxAbjyBVe4QMS8WFK9fpVRLhnfLo2TxtA4Oe9TSHbFiQ4QfexyMelO9yeVxd7j/AJnwMfdO7pnINDM0siltvy5wOh9Kqf21GUZYpI9wOMbgOKf5iyM0kW1mxnryRSBeZaMhULwx3nHBzTJnzmNJAQfzqokjqDuQ7yME56ULK0QR1ifYRgrjOOaLlezsyeRoVi8sDMhHT6+tQTSAKPKI4wrDGB+FKsH7wySEsTwgxjH1qe3gMGAUVSo+Y9ep7GjVh7sRpgk+z/fwzHJ9frTZPNDhGgLr3JOcelOmkkeYlVGAADuHU/WmxicyE+ZsK4DKB9786BK9rslAdQEMbKBznNJIhIQIWCjpkdT9TSsJniX5gjBvmB5GKbL5rMQQTGWzuzjafSmSi0gCqFTnjvTmQZBAUE/nmqHm3KrvG3njaeMnPajzbnY0sjAr/CAOlPmJ9m+5b2FsBzgk5PPJp+whCUbnNUYnuWQ7u/IIAOKC8s+wJIEHVgBwaOYHTd9y6gGCzNlj39qaVUHhsA549apGU79uzG088cEe1Kt1OJNvlF1JyCq42ge1HMhezlujQgtlRCM5B9+1ONshyrFcdvWqRup9w3Ksca9d3eovt0xkDRrkFsZAzx60c0RqnN63NP7GhTC7dwGARTnszsIjIB7Z5rMW6uWk+8VOSOneni9uZUJ3FAvB6ZzS5oj9nU7lwWcsabY5AfqKesMvlkSIu7PDKefxqmJWY5E8hKjnng1LDsnjwLlvl5GTzT0E1K2pIxulbiIbT1O7pQWJZVdAM8Zz+VMNu5P76Yuu3g9KfFDHJJknheNvtQhaWGsEBzhWYnGP89KY4AlUJhdp+XBzVh7C327VXaCecetNexSUbd4Hrt6mizBTj3K88JKNIWBkAzjHX3qsqGSQSFuVGACetXZNObBCSnBGCD3FRNZpGSXTgccdTS5XctVI23KrQRtKwk4ycN7ClVpLaQxBQYzzvPSpWjicF3ViBgE47elSJbW7srNwc5APFCi+g3UVtSBXeQFhIF2k5BJx1qCV551a3mOQeHGOCPrV/wDsyIZ25CnqB3pHsooo23OQp684PtRysSqQZ5/q2ly2M5aHLR5yGXqv1qqby7uAFlnldfRmJFds1qks7KXYkLjB7037FHbAErEXBJOR+lP2jtqJ4aLejOOt7G4uXVVjI3HAJ4Fakehi3dhckMV7DpWukbSXCyM4UY35A6fhU8en3EshleUCNjhVJ+8KzdSUtjphh6dN3kyKC2s7aWL5QoK9QeDxWwHSGJSjbiBgDPXFUWtmiKgxAqPlwVzzTXaVAxZQ6Y4UdjildoqUVO1i+swKNECRIy8kdjVESI0zuZQX+6FHQntUYLPGuSUjC8ArjmmwxO7O8yjeqj/OPwpN3KjTUbk8MckVqCp2ITkA4B9+tRSyGT5pXPmN2Xpt9PrUnnCXK4d5gARjoPrU1mYYwB828dc4J/CjcG2tWtSsyIEWKLJYA7h6ioJJY4EEoAQx/eINXlMDXR4KbuQx/wAK5zWLiLz2iiJ8leZB0yewpqN2TOpyoo6jeNcyNLJyzjCD+6v+NdL4T0mW3g+1SRjzJh8uf4R/9euf0W0S7uHmuSQiDj3Pb8K7u2vRHaIWGTjoK6OZLQ872cn71hsRmju2iPRskAdBV4W7GPk8n2xxVCC4Sa5M5VuwzjpWit5FkDDdMjjrUxsVU5k9EV7izHkHJOBzjPTHpT4GklVWIwMdPepprhAhHJY8BR1p0CeXCiZyQKaWuhm5vl1ITCSrdvQdKzdTkNjps0rgZjGV579q2TXFeOdSG6OxQ9PnfH6VXLcj2jSOPkYuxZuSeSaZjBpxORT4kZ5AqjLMcACtUjI6XwuhS3eQjI3dc9PeuhuTsVsgsSc5/pVCytVt7YWrfI6rlj03HqauRKbkeWwxsO4d8mt0ZssRtsRg3Lkcj2pyDaFC8c84HrURQNKAh+U4GcelWQo8vKt8wBII70mBHCoe4fI2npjqau2BYXpUgAbT0FVYTmU5GCMYxV63jxe7wf4aiTGjQqvf5+xybeTj+tWKr6gC1nIAcHGc/jWS3LexRRPLlAH3SBx6GnPkKQvXPOabG26VSvoM02ZwjA8A54561fUnoVLzmIKwAIIwBVWabdNs27yOqj371PeuoQuGw4OOep/zmqmkjN48rkkvkfN1GK2W1yOoyO22lmcnYxztPX1zUzMzRbwQAOEBPbFSXciTzgI+1BnLVULq0Z67U6D/AD7VSuxEoJZy8hDcdOmCKP31xl3kCLn7o6gGoIonaNZJECx9Rg96sM6+XhA2PT1pgSSbE2RIR0xnPJqNpBHIwDE8cNu9qkhg3ADG0Z69+KhKRlJcsSBkDHelcYy2jjQKXdjK1RF2llLJ8qk4BPenzNGyq0IYOy9cce1TR2zllLMQijoPWhu2oiCOAySLKz5x3Aq/LKsMQw2O/TrUcksdvDsVeSPSooolkhLMDxzknpUN9WWl0RJCkcVvJLLLhAdxNc3qmpSalLtBK26H5V9aXV9RN3L9ntziBDyR/EapABRgVw1qt3oezgsL9qQYA4FLSE0D1rmPYStsOFOA5OelNUZ+lKTn6UFATRmkopDFHNBNNzxRTAWk60hNGeKBAWpV5I9KTqcCpUTHWgQNkrtHQVXerJaoHGCaBSV0U5kUsMjrUVqQs3J2kZqy6bs1XlXkHbhx39a6qU7HiYyhdNo1IgNopZpwcRIeTwappcPJFtjX5sYJxRDFKsodwQB0PrXXOqlE8jD4OVSorouTyebLwAFAAAHoKjNHfNJXlN3Z9hGKjFJAckYpqn1607GaaaYNW1Ezk0h64pM84NLjPNBN7hnFSI26oyKfHxxQNbkyGnnniogcHNS0GqGH5aeDkUh5pobY3PSkA6o3AHSnF1ppcUyWR7sUhOelPOH6daaODQTqCjBqUHtTQKcBSKWg/pTW5pQe1B5pGm5CaTNOcc0w00ZNFmyvns5c4ynp6V0lo8U6JKJN+9eV9CK5McipbO7ks5MbiYj2z0raMr6M8yvQcPejsdjA7YAwGBbGc849aGgMjZc7wpyFJ6VRgu1eeMIAEPJ7n2q2ZPs87BsnzDnntVXOSz6D3Ku23dyzche1EUchgKynIB+TPJ69aazCOJH2gkk5xwKkaUeWFBCycDjkGkUr20IrhXaSJTnBHzEf59qfJB9qkXyyxTpjPerjyR29uGmOTjB4qOJWgtPMRRndwp9M0WQ1NpXQ2Rgp8uNdrAYII5FMFo8rGXAJC/Lg8j1p25mn2yxqxzlc8YFWPtEUEWUwMnGcd6Vr7hzNbbldTPBGm8qNw4Y/w/Ws7VNLtb1sy8SkZDrwcfSr1zO7z+So81mHI2/LST2krbJmYI6jHyjGBTTa2E4qXxdTk7rw9qFrkxKZFPdeD+VV10bUmx/o8h3eoru4oZGwjOWjYdc5p0aosygkGReOCTxV8zMnTSOStfD0kU6tdruTPKr6+/8A9auhjBgV0iVQpP7vsQPTFWEhJkdxI2wE4GOlMlt4nOZPMyBgNgkfjUttmsVCOgkTzPC0jFWYcAfdI/CohJJAMy7i/JCdM+lS3LC2UbMMzkdBRIQ0QmOZDj7hxmpKT8tGELtcAGYYPUDHSpI52VgpKqWzgH602S4RIjMuVL8AN1zTfmZ2G1Sm3G4nvTJtfoTSTGKAGXJ6/MozWPrUP9p2oRFK91ZhjBqXzpZrgRt8iZ4Ug4/Og744nQvnJ2jPP4UuZ9CvYq2pxUE0thdhsbXQ8j+YruLCaO/hjk3Bl29emD6Vj6xo/nobjzAJz/CRgH8axLS+utMlZQWXnlD0rW6kjmSdN26Hfo0aQlzEFB9s5oG5mwzYUnhfSuW/4SOFkGbZmcdAWwtUbzXby5J2kQr2CcY/Gp5WW5xWxva/rptg9rbsPOPBYfw1ycaSXMyouSzHFJHFJPJhFZ3PpXTaZoTxIG8z94w+YAdO4FVzcq0IjT9o7y0RpaPHb2UJhUYaMbndscmpDd723LHsHQ5A+amLGxPlSbThcZUVLGXWRVkVRHjB7Hp3rFtvc7FCMdhFikmtyqzMXz/F0HfFNMLsViYApgKxH/1qlyk5MSD5d3bjP41IlqsADb8Y+YqelOxLmReRAqmMYR4ycKB+tJaqUDNIh3A8kj+VTbPOdioRgQMEc0skchkVCAy+hPWi3UXNpYgSMmdpIlZUbqWH3vpXPeLYAXhuthQnKH8OldXHxG4PRSe/SsTxRtn0sOpBKtnA/KrjoYVHzL0Mvwvc/v2t3Xej84x3FdgIGRdyglx0/wAK8/0KbyNXgbqN4H58V6C1wHk2KckHJwf8+lVNJCpSk1ZEcsDJIHkc72OW9DVKCAxSSEMwIYnGeCK0bm7EYLMu4jlQDWdPcrBE880RVT3LZNYtI6YSklqD3wgiHmMA453EdR6Vzuq6tLdkxRkpFnIAPX61X1XVZb+QA4WNBhVH9ak0fSX1GXcXEcYHJPf6VpGFtWYTq8+kUUIre4uX2QRO59AM1bbT9SsSrbZI26ja3+Fd3a2wtoPKiVIlQDaVHJ9zUhgK7mlYsf4cgcGqcuxCh3Zw0WuXkMqfaUEwQ5O7g/nXRWetWV2ytG+yUn5o5Dj8u1Xrqysp4dtzEpJPB6H/AOtXOaj4WkRjJYMXHXY3BFL3WO84nTHyp3IjkzjJK9/pT90ZBiJwzDkd64rT9cubHNtdbzGDgjoy11tpJDd2qXCMZCAMEHn/APXScWilNSLflhFIzuIGNp6f54pVgjUFxtzgYBNVGYNGwJ+98oboVA9fzpzt86KqsRjqc4ApXK5X3JTb73dnJOcAgdMU9YDswC3yjGc8tUKeZGpczF1znaOoFOkm2sDCwZQMkH/PtRoJ32EaMSMFk+eIYxStCoVdu5VUYwTxTZDJKwcArnBA7DjvQUuDuKyZA+6MZoHq+oAzTMAQY0x+dILcFS0ZOMYz0/KhnkwzkkKCMgj86ljmDsQSNufkoshXa2ESP5MgkjvzyaSQeYcQMeFwSBkUqo0chJKliPuj1qOGZ1fAUEt6HigFd6omKpjZKmVYdaY1vJlRF93uOmKPODHOcf7P86khZ42Y4yrckf4UaMfvIrSxzOoITAU/KM4yc96Fsnmdmb5XcckHIU+mKuoIs7zkbuzGoLhwflRwqg5O3gn6VLii4zb0RCUe3URxKCycDp39KSe2lUIPNMbHGBjirEaxmEP945xlv0qXyo5IwrHLR+tHLcr2lio67mMJlL3CjJKjAqJrmVkaOJBnhQcfn+taOSULLGN2efpTTamAsyH5nOTxxmjlYKoupSjnuIJPJLM4IyD3z9aedWEX7xg/Py7QnQ/Wn+XKFLMo7gsp6j/Glto4o4wS4yzE7gMgk0K6BuD1aGjVDcQBwNrZ5U04XwVS6LnDYPPBqu9oI5Q8e3LHknnI9qplWjdYzwGyS279aXNJDVKnLY2Y76ORVYKdpPJxmmTm1eMgbS23cPUVmyzTQxF0HB7HgH+tUny1qZHfauD9c+lPnJ+rre50PmokalJcEjgHnNUZrma6UeUcknbtI796qRzBo1kZTtHyj5eCPUVIs8nlmLed+4MrDjI70nK5cKXLqTwysG8sA7wNrtj3qrcuqmMRdC3O7r709b420MmQRJnDZH5VBaJLPMssmEUDdxjJ9ahu+iN4QteTHQRL5aBgxdjggemc81rRx7nVVBAHcjjj0qqjW8zIFcDPUjqTVhriWELDHtZz39BVRsjOo3J6DtRudsQVSevJHWqFxIpjiGSO5Cjg0y6czFIypOepHXJ71fWKFEjLDOAc56n3pfENJU0ioIGjt0LHKn+Lr+FSzvEIlTLHd0Zev4UpuXcOpVfLjXK4HB9KfaNKDtcb1BGDjFCsDb3Y5YEMEY2SIQeTzTGtRvVIC0YUZZiOuc+tWLy7jWPDYZ9wG1Tz1qOCK5mMo3bI8kCqstkZKUrczdjO1GBLSymlMjSFB8vPH+ea4/57h0gUbmZu3Uk13Wv20cPh+ZVbdIAMsTyeRXIeHcf21ESu7AbH1wa2hBJHJVrOcrX0On0TS1W2CkLxwfU1orYtGS3l7pAc+xqsqyx42YDg9x0B9a04bvyysU3JPcVkknudM3JfCQxyGJiGi69cDpxV1UjkAx+Q4pxMRBIYD1NVJIlUbopgWBz1q9jnvzeRbECiQOeo6VLmobabzo9xBB9x1qU8VojCV72ZW1C6Szs5bh+FjXNeVX93JeXUk8jZZ2zXU+ONSO6Oxjb/AGnH8q409euRVpGYh610Xg+zE2oNKy5ES5/EmsCNDI4VeSTgV6LoGn/2dp6jGHblvWqQiLVAVnSQAA5xn19Kt6YBsVmP7xj81VdRIkuiGB2qcDB5Jq3YDncWxz0rZ/CZrcml2xRsG+4vVvrTbLKhV6gL1p8gaSNwRkHkY7/Wo7WQBvKb7w/Sp6D6jtrJMSOvQLV+0OZ1z1wapSoROmThuxzV2yKtIMNkgGolsUi/UF9/x6SfSp6r3xxaSH2/rWS3KZQhBV/qBn3NRPI0sjhcZTmo55DI5jhJIyMkU2eSK2BUhtxBB4z+tbJakXM3UzlFKEmRhnFWbRPPTdECoP3j/PFUbcG7lkM5ZCh+UAc9MfyrStYZfLEZl2rggYFbPRWIW5VuLhVUiPhcYyehqN1eeIA/LHyc4xkVKYxHI8arucfxH0pRI8l1GtwREF7k4Bp7ASpbu0SojYHr/OrMcEcXzk9Bz9asNLDEmN64+tUri8hETKjqMcnPNZ3bK0Qy6ulSA7Ofm9P5VCFO0owA+XIz2zVUSrL+7DFucnAqYvI7bdxKqAGIHWr5bE3JYUVXcu4ABwBT7i/hSIBe+BUQtpJBtICqTktnmoHiEkxUlCqDp3qXZvUpXGrN5jA7+2Px9qytU1l51Nrb5CdHb1qPVNQjDm3suARhyP6Vnoh2+lctaqtkejhMM5PmYD5R1xRgke3vUgUClArjcj3I0+g3GMU8DNNIyadnAxUmq0HZ7CkNIKXNIoCcGkznNJmigAoJoo60CCgAk4FOVC30p+QnAFMBFUIM96CxNNJ5yaM0wFzTXHfFKOtOPNIq1yuRTGTfg9MVOUxTCKadjCdNSVmOhfyyCMVKzh8k8e1VxwaUkjGKG2wikh7HnikFMBpc+lIu44njimc07k0YzQFrjGGaASBSkYpozTIaswLZNLmmsvGe9IpzwaCbu5MpzUgNRqpp4U0GqYpNNehmVTy4z9ab5sf98UcrJdWPcQGlpDhhlTn6UhbAosHMrD1HOacVqENT1Yg0ApJjhxTxSYyMilWkaIXFLR9KKRYxuaiIqVqjPNMiQg4oIyPakpaZm1dWLemX5tJgsmGjbjkV1Fu0cpWZHJUjHzCuKcZ4rR0vUDDIsEx/dsep7VtGXMeXWouDutjoJJzyJgAD93HarFkIWRuhx9wt1NIiQ7A8Me/JP4U5IVeZh8u8HPHalZ3I5ouNkJIk84CFSWAGMHANSOs4UOfkCjBA7UQrPbs6xrnIyAT0pzaiPuPFuYdQKWnUPe2SIIy8zb2YsVz93NMmE8sBaGFgmeccHPrV5bxXAYRlR0x0qZZolyq/wgEAGnZPqJzcXflKturRgkDPy/xcZ4pQXaZ0l3KpGcj07U+5EhkLRtsLD19KhlibCSSqcDglmoEtdWOjVjcIoIMWMqSTmnxRrDOQZFZnBBAOT/Oolg3B1Lsi9QVz+NKthEPLY8zjnO7GRRqDt1Y5vNtiSIzJnpt7/XNSK8igyKpxjJXHX6VUaWePkt5af3duT7Uj3kh2pGkq5bliOD60XDkbJ45lMeZUOQCWXGcelQm6jngYmLGOfQ4pot3R2LXOEIJHfj3piARxeYqg4+Ur3NF2PliOMYkAxvUg5PPWpyiyRxu0uNrZx03VAZlJZnJVZPlJbjH0qGYBCEljcqDhXXnGDRcfK3oaSwpGpfrxjPt2rLktnSd5EdWi64z/AJ5qxFNgsu8FCMBXPP41SlIhThsFmzyw4pSaY6UZJ7kkbK4YtuLEbg2eB6VSvLeOSbLQrJHj+IFenXFXfPij8tEbfn5WIAIH9akBJDvnbGOobBpFNd0YsujWcbqWSVFbqQRxUo0C2VMrvkyflG7rW2LqHyAx2kYwuADnH1qrN9nnG5SFCjIXbtNNtrqTGEX9kdYR21umz7N5Ug4+UZyOtOa5DlXdWVl6dQDRbsk6KPmjKtycA/0/nQ8aOBJHM8i7iHBP6ACi7aKtFPVDorhZsSbimDwPU1JNMoUEHerEbt1VJoxM7YJROvsv5VDHbSbC3mCROiknrSu0PkjLqaMgCvHJEqKU9RwM1GxmL/vAxTO3KjPHrTlYQopYhkI5QnP5U6KYMQjE4OcEdvSmTqlsRSyyW5RYBkcjleRT8vM0bNIM43bcVLM0xlCxMigDncDzUMcikKodc8E8UEp6XsCyor+UHwDzx0xVfVxbrp0i53Mytj602RCtwzbI93s3Tniki0+OWGUzkM3bn9KE2OUI2u2cbbMUuI2HB3D+dd5FaoxeRiDLgjg98Vw17A9ndsjAjuM+ldto06ajZpIHOU4YDsR3rWUbq5zU58raD7Mm3c0jNxy2cbfauX1nUDcTeVEf3UfAPdj61reJ9VSNTZ23Dn/WsP5Vzdnbtd3SRDOCeT6CiEEtRVasp+6i/oul/bZt8z7IV5JPf2rtrW3hV1TywAi8bRgY9qZa2caw+Vb/ACKuAAe9Tzl1RViJ3EY3AZFKTuXCKWi3JS8QC53pnOMDt60luyyli+WC9Aw5piTxt+7kG+VR0PBJqdgeyuvfHbpSBq2hFOx2s0cRcAd+BUAnjZgWBUbeCeancMI2ER4xjnnNUjbJHCVmXhzkYGKTvcuCi1qV9X0SLVYSyBUuB0bOM/WuTtrm60S+8uQEbW+Zc8GuwmwSUDS7omI44z6Vm61p0moWgkCKJYs8gdfaqjPozOdBr3kzVsbi3u4PPiJIf25q7lIzywBwAOOa4DRdRNheBZifJY4YZ6H1rsI7kTK7KP3WOWJ5JpvQUff1LrjAI4xngY+tJDbmGFxkO2d2PSqqNvjLZyhbhW5xj0qxHM00Z+zgIqnjI4IqdCnGVh7yBFckktncQvp2pEdZF8xQyn0GKYhSI7lXcSepHPPpQZ45M7BiTHIz933ouFiUxo67GUnP3lPNRkRTW5iJCkcZ9KgBnjbbF84fnO7+Zpy/6NMwkZVjPJz607g4tPctLEAQFYNjv3p235D90f0qrnOTHMAgOBxmjKSFcuAF64PSi4uVlsWyFlcnlemP60wpInAB553Y6D6UJKfL/dyKVA6k0kF+rAhmAbJADcUaCSkSbHkzHsOOOTyKVrUSFXf5RHzgGni8RIt8pAHTjpU6XETJuyMetOyE5SXQqFWlkwq/u8+mKb9n3B0BIQYxzWgssRTcrDaemO9V7ksYcxptBODnrScQVV3sVojJExDuATwgHUAUqSS5Kzk5Pr06VNBt2ZXORxzxTzYpMweUHA6LnpRZ9Crq/vEAl8uJY8oSD2H61FKwlm2bPugkkPj8auS2e4ja2MHjHGB6VH/Z4AzkBiSTgdvSk0xxnBalZPKlDIrkCM5KinbYiinK/N/eHNPNg0comDDOMYA4/KqcltMIxI33lORluOtJ3W5a5ZPRjZkZY97MG3fKFzwaz5RJcOIWjXAPHynp6VPHbNclkk6k7k2np61FMl5DthhIbp8xqDfRK19RY4nE5hSRTEFxtPSqoVzd+XGSu3Oc9atv58TIA7O2Tu2oOnpUMEjrdyO0ZOcjYoGQf8moZvBuzZEts7SZnkCgnI3HOT9KvwIyxyLKNsmciqsG2W9EphVstgYbgcVMuJLj5lIdQcFT19aS0Km29B+1I4y+5VGfmz1NQySSnLmRIwvAGOSDSQsJ1IaNlCjaMCpWtraOAmRiX24Ge2fWjcWkXruRW4YuhU8gDJA61LcXTNbBAeV++B1FRrdFNjxKFUZyPWkSIgSzrEZA/b3o6WQ2le8iSzlVA3ysRxweOas27SxhhLIAeCR6egrNMMzsdkRXcOFLc1JulP76RPmOBu9+1NOwpRUtjShJmld3UKDggnqfSr8DAW6BgXfH3VNZdskylLibLbRwoPBNPjkdZBcLEw3N/EelaRlY5alPm0NiaGGexkiZMK6lT+VeYr5mk6uN68xPz7iu4+0zyuOCvzHK+tYXi7TmVUvQOQMPjsO1awndnHVo8iudLGkVwiOrjY+GH+1xUQWJfkbdjOfXvXJaHrJzFZSNgFsK5P3RXWLDNCSzATADCgnBFTJa7GtOWm46NkDeYQwjb34q/GsbFWUKAOSO9Zv2K4K9QFYcrnoanCypKFcjBGM460ldbjmk9macPMS5GDjtUd7craWss7/djUk1DbzGKIrIR8o4HtWH411AJpaQRsMzNzj0H+RWqdzjnFpnE391Je3clxIfmclvpVccmg0KOcetamRveErL7TqYkZcpEN3Pr2rvZD5XzHO3GDisvwtp/wBi05S4xJJ8zCtW5OEJI4FHUZjXAVdRy4++MgDqeKt6dFxIGwGUkf8A16pspe4DAkuCM57DtWoiCIAA/M3Uj2reWxktw87aTGeGHT/GobPMc0zPyAfvkdRTpwMk9M/nVbb8o8tiQSc84HBqUtBlnUGLPGFAzzj8qvWDASqqqR8uTVJwkyEKM7ep7Vd08Yk6Hv3zUS2GtzRqrqQLWEwUZJHAq1VbUHWOyldzhVGTWS3LexmxxiIouMdM/WqVxNbXFw6KRuUckjj86JNQ8x0aNGKgd+9Rxnl5fLGT2x0roSe7M7iWluFZ5WIYMeCRT0mIL+ScjOOlVpJbuUmMABV5PvS29tI0X+sCtuP1+laW6skezrE7/N85IxznFShBgKy7iepI5qMwPFIFCq+ccn9c1Zt3WKR/OG3+7np1pN9hpFY2tsrFpFPA6DP9ar+XEy7QGxnr7VZuZzNiOEoMnBapFhihj5PY5p3tuKxFZBIlfbFyx4B64p4kjjkKuAiDk896EkWNQE+YnjJ/lUMmyPOEZ2OMg1LdykJdXpkG2HPzcZPFYOqXnk/uIXzKc72HaptUvpYkMTH944yFH8NYqLznqT1Jrnq1OVWR3YXDOo7vYdCir05Pc1L0pqALS1wt3Z79OKjGyCnCkp4GKk2QdBUfenk5pDSBhSGjNITTAOlLTc0tAhaeiFiKRVzUnTp0oKBsA4HSoyacTTTQAhoFHWj+dACindaYKeuKRSF25Ge1ROOcdqlLZplAmRlTTSc1LURpmUlYKeAKYKeKAQ4UqgdaQUtBohkgqMVKwpgFBElqNxTQvPvUhqMtg1SMZtLcljJXryKJpgsZIPNRl9q5PAqtNOX4rSMbs562IUItIb8zLz+dMxjqRUkULyDeeIx1Y0+S0mUqVjYhuQMcge9dXJK2x4rqxvuNQlDkMPzqzkFRzVcWlyxwIW/EYpksU8LeW6sCeg61nKi3rY6aWNjD3b3LYpygk0+109pLbdKXRz29Kpyme1l2MSPTPQ1MsPJK7NqeZ0pS5TRXge1BFVILzcQsgx71cByMjoawlFrc9WlWjUV4sFOKXFJjvSr6GoOlDGFRN1qw61A1BEhlLSUUEBSMufr60tKOaadiZRUlZmnouqSQv9nkfhzgE9q6iJkhAZvmldTzjrXCMp4ZeCK3NF1YAhJhucHC571sndHmVKTg7dDeFzIx3S5RNoIAGTmrPlJtVv4ycn3FU2l2ssUi7g3P0+lWZZZEUhAMr0/xoT7mck9LCPj/AFcke3k7fc0xNygGbazp8rAHGB2qTY8mJnzgA/IexpwjijTzpYwGcfMQc5osLmRSuSE2zRMPM3bTls5qe4E4KMiq25ecnFSrZxqVK4255BH3jSeWGQjaygNnDUuUOdaWE85Yo2ViCrfdAH6VG12yxtsj+dGATP8AEDRI3mFzEQoRT1OCDTlV5rYLKNjEcH0p69A0WrIvPaKRDMxweDwMCrMlxGQ+E3qvQ44qKSArAoZgVz/FnnHekaWKaMpDG7HGMgcUaoTtLUHaKeIKCrrzkg9Kh+0wIwhXGzO05I79xTBaNDGXhON3DA84FTi38tT5iDaq43f4CjUb5V1K5FuJ3AbfxkD06dqf/pUn7xYlUDPX0+lV7iOWeaKa1iQ28ZJfH3/wqwrz7Ikjt2z33EA9aVir32/Ehe0LRK8qYkIwfr68VCmmzLE3mMMMeEOD/OrM9wbUDFuSz8sM9PpSPqMPykIfMAxjpgUvdLUqltCG1GwHbEGKKQdp4/Go3b7Yshyi46/hx1qwTv3I6yx7xwmQRQ9vCyNsyqAZJBxx/Wk1oNSSd2MSHbGEWVsFcjauQPpT9kiF1AaQEYDHp9aVLbyopJI4k45BJP60xZzuZyrKyDldnbHOKPULt7D5oMgsZTwNrYNQJAYPLKu5wdzHp+GKd9sSaMOIy+Dg4OMVLcSrAu5ow8RODyc0abguf4WJH58bLsIb5dzbh2z60x4pLj94imIKMkADGad5zSI5AAJXIGeMUhuJJI0UOAMANnjFDsNJp6IsFYzhS4AxheORUE6BLkRwkkkZKnovvUQmVJBKxYsQRtxnFAciUSNGfnbjcOcUr3GotD44r7zIyYxsAOWJyaBb3RuhKse0Dj7orQjuxG6o4AB6HPFTfbFyFVGI5ywHAxV8q7mDqzT2MsW14JXeRYyjDv296DBKdoMWAeQVHArVa8i2Jnq/QEUedGAGYhewNVyLuQ60+qOZ1jT2vAsYiO8co/rx0rCim1DRLkgBoyRypHB9K9Fby2IyQcciiaK2nj/fRo69ORmrjoc9R82qWp5c8jzSl3O53OSa6rTNKa0sPOkRxI+GOB0rfi0XTI5BIlomfpwKvt5bQtgjB4/pTlqrCg+V3sZa3XkMhPKHGS3Bz6mrMM6zIxj+RM/KQOTVpVt5FAZVY+mKJbaOQqckbeRjpWfK0b+0i91YriKG5mZP4l+83Q5+tTOWjJKEbFWoY4Giujh8I3IAqaOQfMp5YnoD+lCB76aldg7R4iGOSdx7e9IGJAV5Gyfu981ZhWIlsN/DyOxp7wBodi4GRjcOwosPnS0KriFSxliJz95j0x0qrJ9pORBg8dR0A9MVp+RiLy3UMOAMVXljT/W7CpwVwD1ocQjUSOG8Qac9tKLk8rITuI6bu9aXhm/EtubWQBnHCFvStzUtPju7CSBgQxXKnHANcFbTS6dqAbo8TYI/HkVoldWMHJKdzuoWYkR7D5ijaQRjAqRGn8uRkTEn909CKitYGmijubWXmT5j6H/Cny6dcyyb2kGTkDH6Vk00dSlBvcdGyvCpkyrkn5CciohI3nMJFjUdyDzUk9rKYkaRmDRjJKcZpr2sjwHy5CCc5Uj1HFKzKTj3LQkiQIqcIOMjvVeexaebLN8oGVAPBPvTLWJooPLZG3ZAyTn1/SmxXTQhzLEwZ2+XByDj0NO66kKLTfKyQ7IVHCLkYw3b6UssDyRLsIyR1HANZ1xdQrvkuJUwvRG68e9ZF94hZh5dtkKOjN1ppXJlPkerOl2yIryMU2AdB3FVbnULSGFBLMjyZwMc4+uK46S8uZ+Glc9gM1LBpt3OMrGcYyS3GKrkXUj20n8KOnfxHY7AuW+9zheAKkPiGykjwkgiIHoeaxD4dMcKyS3IG4ZG1SRU6+FWaJWE+CRn7v8A9ej3e4v3lr2OgstRiljAhlR3J5+bpz6VoyOYSN7GQNj889K4KfRLuFVkjZXyfl2Hmli1XUtPby5yzBf4X7UWvsx81n7ysd3wq7nDD5sYPQ1IkjAY3FATwvpWHpOtxaiDHLMI3J5Q8ZGOxrYaEyyRFI1eJO4PNTqi/dZZCuRtEzhgc5BzS75MhWYqfUDr71UIkieQwRMWODknj6Ux7lgX2sqsB82QTg072J5G9i1LM8MZZ3DEYUZGMmsyW6+2XKoFKkggY55zilur9ZJYoSDuB3NhTjgZpXlghhIjALnkk+9S3c1hDl6akUZaBDCHAfPJHJJ9qhlLQRSbUaSQjaGHSpVEaFneTewXr2FZc15+7Uy3HlBCeB39Khmqjd3YsLuzSM0jKyjDFRVhGLSEIpZkAO4jqSKxJNZjgLGD53fhiRhfrj1qrJrt9ICokCL/ALKiqVNsieJitEdnGUhUeaiqo/uDknNVr6aL7UGTJCx5zjvXFia6mPDSMe2CTUuNQhc4WZW+hqnTvoRGuk+Zo7S3iWCBF3szSsDyORTLry40kMzEgnAWuXg168i2rLiRVOfmHStODWba6lWSQfP/AHD/AI1Dg0awrKTuaUbQyxM0AO1QcHPOffipIGXyiVctjg7hj8hTbMvLM0iqEibkKR1qd4/3uOQqncR696k0dr2ZCiFyFZzvc4BABwPc1bWSMlYwRszt57Gn2lmuyVsAFugFTz2hWLIVTgA4xVKLSuZyqRbsTbYYsAuNqjmmMsWw7W5PQVBZN5s4SROWHOav/Zyy+WeF5q1qjnl7js2OtIY5I1lMYD+uKpeJ7V7jQ7qOJcuUJAA9Oa1YUEcYUdB0pWGRjFaJaHLOV2eHDKt3BFeq+F5pLrQ7aWchnIxnHXBxTL3wnpd3P5zQ7GzyEO0Gta0t4rW3SGFQkaDCgelXfQhEu0Y6UjorDBGacxxUZb0qR3ZSuLEGTzFcqR0xXnXiC8a51KQb9yRnYuPQV32v6gLDTJpc4YrtX6mvLnYscnk+9EYpO5UqjasxM1o6DbC71SCIjI3bj9BWaOtdb4Js83Et0w+VRtU+p71qjM7SNQq8VDM3yliQQSBg/WpncLGSTjjGfSqxkIXaVBJHQc0khNlFVVbp5DnlcgDmrEDr5aSuQPp+tVS7uSqbfl4AAxVy2gDRKjquBzgVs9jNEUsjSOuw53Hbu7D/AOvTLeBC0SnnbkE4461JeYJRU9iMdKniO2AHGGx0xReyH1LDFDCQowBS6c/7zb7cCqzkSW7iIEu3UelTaZuedSw4CnFZtaMfU1qq6kA2nzA9NtWT1qC+x9imz02nNZLctmNEkJGQvQA81YRVEYKjg8is4z7IdyZzjuKs2Ukk9mhbjjPBrZp2uQh0zqkbMoGT1qDTNroXcZKscYp94yxQZwAScVFaTCCPao3FuT7VS+EXULhv9JWRQT1AA7Uy9mUSRiRsHaTgHpUVxdgMVQAbh26E0tjaMzGSYb36ZbtVJWV2LchiCAhl3HIzg+o71LIQSzF3G7Hbp7VfSBY2LMBxUUsrPuCJx0zU812VbQqGSJYwy9R+tUNQvvs0RYvmRh8q+tS3csdpE7yd+x6k1zU0r3U5kc/QelZ1KiirI6cPQdSQ0l55Wllbczd6eBgUgG3ilrz5O59DSpqCsgHNLigClqTZCjigmmk80ooKFHrSGlppPzUAHemnrS96Q0EgKkRcnnimouak9qAQ7PYdKQ0UlBYGm9qU0Y4oASig0goAdSZozSUgHZopAaCcUBcR2xTAKcRmjFMjcMU7FIOlFAxRTqYKkHFBSGOKj6GpWqpczbPlHWqjG7sYVqipx5mRzSksQDgVCrv5ihSck4FN3da0NNsSStxIcKOQvrXbSpczsj57E4lx95stR6aXUG4Y7h/CvSrAsrcMCIl49qlEh3EY4xwaXdXpQpRitEeFUxFWo7yYwWqs4aUghfuqOgqfg0nakAwatJIwcm9x4XJGKGQA/dBPrQW6dqAc0NE3YgYdCKhvLOO4i2kdeh7ipipqaMZXaazkroqMnF3RyVxBJbSmOQc9j61LaXGw7HOVPT2rcvbZbiMq3BHQ+lc3IjRSFWrhq07HuYPFu91ubQPSgjjIqvbkNCpYnkVLhexIrgaSdj6qFSUoppDt3Y1G45OKVkbHD5+tRb5F4IBqbFOfdCEYpKVnP9w/hTN49CPrTsyOdDqAcGm7hSg0guiUcimkFDuXikU4qTOaadhzgpxszodD1aKZlhucbwMK5roPIk8xDv3KOa87wYnDrwa6nQdb4WG5bI/hYnp7GtotM8urSkr23Ne5hu+REw2nt6UhjDQCF3KMo75xTbvXrGzvEtp5CrsAc44H1NaAMcqhgQykcEc1fIcarW0sUGldgEjJXYckkZB+lOecoVBAy/qckVYNuu/ersvGMZ4prRuowqq5zn60uVlc8WV1Cb2LoU2DOQeh+lTiZCvPK44wM1G6RlmZ4GO8YbFMiiUExb2Cr0BGPekrobs1cDNG5beDxwPMOM0/zVQhCUVzwFzTpoo5So3Kdp/EVHJEWkJZflHRhRqK8WNJwHO/y2HOOoNBEk6sQ+5SuOOAD+NBieJyyLhDncB1/OmpLKkQKLuJ6D0o9R+aCKCeF02t+7wd4PPNE0jtIEUrkc5ByfpTRM3mMPN+TBYhuD+tO80rGJiiBcHmkPW92VZ0nNyg8vIPQluR71G9sxl/fxhcD5XrSjuYxGCzL0ycHpmjfBcxBmG4KcgY6UcqGqkl0MlQy3AnYecCCqlR0/WnJFcRFmdI2xzjdggVoloN3GM9gookgR4ySSxPQN2FLlL9t0aKL3FzIiiK3DqwPyk8Yptqsu9lO5EK7sdR9K0oAFj3FV9ABwBUSxKrbmZsKSFGR/nvScRqorNJFIvtiidIEMZ4Y9MGq5MjQSpNkHJYHnGfatYWaFWVwdm7dgmozYCNmeE7txwVfkYpOLLjVijLPKDynJ+XHyA5P1qMljkOo3MQM84+vpmt4WYDLtAVB1A9faoZLFxJJIj4UryoHWk4MqOIiZn2iaMlpI/kBxnbgk9iannuo5lV3+STkZB449qdEk22Qsi56BT1/wAKit3VSsZ2FgScnj9e1LXYttPW2wQyOyDzcbAN2SPfpU9tdhCYFifP+0RjFRKsrblLZXumckf/AFqdEs2enyA8uevSmrkSs73LKGIOd25HHAY9/pSiZpnABKYOMHGSah8vaFWCVZV9CeKlhtxDlsEs3QnnmrVzGVrA8AVMs5XHXn7oqQ+UscUBBIZeoPFVjEIsTNI0pUk4GaeWjukjZWPysM84IpXC1yx5u2ONYeFHLBjzikF08kuI02IDkqe/vUI8sIXVt6qwUkdamhmjgLiU8qfTrk07hypLRCQ/uvNaSQy/N0AwBVuSUSRAKQvbIbtUBcXCM8XBIwDjGaggaKUbC2S3BbGNpp3JSvuW1ulYnY4DIOCRyaessc6+bsPmDAOByDUacDIVZHzjJpg3byH/AHZ6Yz1PrSuOy6CMFPd/vZ9Af/rVNE1yhACq2TwcfdHvSIZIE3Om9scHrUBjmlIeJHQk85bj8qAbT3LEV7IjMswyc8EYGadFdAkqOTk/Niqr28/mmQjeqnkFQM014HVjILgoVOVj6ijmaF7OD1NCOcSJtYfNyPpiuD8W2gg1Tzo+UmAPHr3rqBE5R59xGTjHBDVl+JrOSaxDqg3RHcQOu3GKuMjKpSVrph4PuhNby27k7ozleexrpWUYUCVlOeBn36V5zot6bO/BA4f5SBXaxyyQ27yScqfuBuq805PUmEW1e5flkmVXZFD7R93OCaasgYI7x4ZhyMcisWTxFapH8+AQei/NWTqHiqaV/wDRYxGBwHPJoWoS93RnU3N5aW8RlnfyxjoTz+Vcnq3iD7UwW3jMYB4Yk5/+tWRJPcXkuZHeVz681r6f4ZnnAkuX8lCehGWP+FVyrqZ80r+6Y5MtxIAN0jt+JJrZsfDVxMA96fs6DpxljXQwadaWGwWybW/v8En8a0jvRcBlYDruPIpOS6FqD6mHa2On2zIY4ju7EruzWpKqQxs+3BUYwOoqaNwUwYD8o7CkjihN0XIKyP2/vCs9WbppdCrtUOFMmYyNwVscip2dmjilTckfQg9vwqyLK2d8+Xlhx9KSWErGPMUFB97joBS5WivaJ2ITaQzoHH7qRT1I4NR3VpBewN5iRybB65qXfAWTDhkPCrikC/uw8QC7j8wIxxSHq9zkL7Q5I4murPcYxzs7ir/h7xI1tF9lueQOVc/yNdJFPBLmFQpJOCQK5LxHpgEj3douEB+cL0HvVqXQylCzbsdlDfGaMyDaF55zVG9aOViWOOcCMY+b39+a5XStZdYVtpz8oPyktiuiiurK1hLzyJv56np9KmV72ZrDlS50aOIrRQxH7wjn8qwr+5gstrzTncSG8tT8xHXmqGq+JTKzR2mQuAA59vaued5J5SzFnZj1PNVydzP2rXw7mjda1NJuSIlI/fris0mWeTALOx9Oa07DRnmlHnAhRglc/pW9Bp0Fort5e0YPUdKV0ti3GcviOfs9DnmZfOYRKRnJ5Na1vpVhauMkTEjq4/kKu3MjpaqzpkYGDnBIqQxlypCFCwGCR9P8Kl1JPRGkKEFqyGws4hcblDeVn5f8K1ozEksgIQoMdO5qrMsltHGhkAyeg7CoI9hnz5uFIOMjgGp5raFump69CK8trW9Dp9n2vH1YjB+nFY9x4ekI3WbF/k34bgj/ABrdtZJSQFZQS4yeuR71YkmNuAuwFSwy3tmiM2tQqUU9Ejj7TUbnT5wsm7CcFSTXWaTeW90rSmUk7sjPUHFVL+wiv0C+Xzk/vAORWA8V5oV6rZ47EdGHpWitLU53zUtHseixXEK5Z5AFx3GBSzXsYwEXeT37Vh6TfQ6pEFCgEclfQ1pwpuT7h+XpRd7C5Y7lrT1LSvJtwuAB71fAGenNUYZ/JAjKAYGeDUy3sJ6NzmqTSRhUUpO9i3SGo0lVun1p+5emRmruYtMY7BSATg9qj3jsc1HfxmSHIJyvPBxWdG8rsAoJB5/+tUuVnY1jT5o3NRm7Z61EWAyc5quY2YksTnORg9PasbWtQ/s20bbNukIwoPJJ5pptkuKXUw/GGqC7vBbxN+7h6+7d65tuaWVy7licknJpuK0RkOjUswVRkk4Fel6LYtZ6dFCBtYDLH1J61x3hSx+1amruCUh+Y/XtXosS7Vp3sgI5I8Lg4I5yKruStu6g/NjGc9D2qe6kZB8uM9MetV5FWO2WU7s5BPrVRIZBbxggQg4ZcEkc5NWo5CP3bA8ccVFjEqY4Gecf1NOkwLnO7CHPA9hVvURHGMsFcFRyOvHWrYbc3ljrjOahKnnaAA3OfepZeWUjhlHWk2NEzDbFgU3TTicDHJBzTJGYsox061NYj/Sz6Kv6mo6DW5omobzBtJd3Tac1MaraixTT7hh1WMkflWa3KZgXmwRKic5weKmjlEcYCkhBz0qtGu6VeCdqj86mMTeUTISp67f6V0abGZVcyXEzA8DpUnlLAhMh+bGMgcGmbwiM6jJz296VmaQh5B06iqESQW4cJJIvKDjNSiYclQc1FLKzxkAkA8AYp9vGgU7mLYGAPepfmUhkryStncQDwAKSd0sbVpXf7o/OpN6rlyMAdya5LVtRk1CcqhxCh4HrWE52R0UaXPKxWvLuS+uWkcnb/CPSmKMClApRXHKVz36NFU0FHSkJoqDoDvS0ClxzQNBjmlJpKDQMCab3opc0CG9zSgZNN6mnjimJajhwMClpO1FItC9KPp1pOtOAx1oGGKTOaXOaSgBDSUpNITQIDRRRQAvam8mndqSgTAigUfWigQUUYpe1AwFOzxTCcGkkOBxQF7IjuJig+X7xrOYlm5Oanmb5qdb2E9wNyrtUn7xrspQb2PAxte8nzPQmstKkuMPIdiHoO5rZ8oQoEUYVRgU61iMUQUuWPcmpnG6vUp01BaHzNatKpLXYrDijp1Oae6bc0wjI61qjIep5px4xTEp5NMkRuBmnIeKR+QBThwopMB4HSkbKNxUkY+Q+tRyHg1DEiJmBc5rLvVgTzllHUZXHXNT3l9HbejP6ViyTSXMxdzkmuWvNJWPSwdCUpX6Fy2P7pasgVWj4UD0qdTXkSd2fcUVaKRIDimOM0E0m6ki5EecHmnbQwpGGaAStUZ2uNMeKQJ6GpwQwppXFIOREWGHvS7jT6CtFw5bbCb89qQO0TZXOKdilPK4NUpWIqUnJb6mXczyzzF5mLP6k1YtNTvLZdsNxIg9A3FRXcO059arA4NdcXdHzlWDhJpnRQ+KdTjXHn7vXcoNXIfGN4oHmRRP74I/rXLK3BFKpqzM65fGkoIDWq474ap18ZxMv7y1OfQN/9auLY/MKcTgAgYosh3Z3MXifS5eHWSMn1XP8quxatps6hIr1Vx1DZHHpzXnBJDZpRIQT70uVD52eoQFWjPlXAl56gg0skc28NFtA7g968zSeRDmN2B68HmrkWu6hCQUu5CB2Y5/nS5ENVHud3NbMzo6hMrkHjrR5btBsdBg9s1ykHi6+jH7wRyj3GD+lXYvGKkfvbU/8Bb/61LkK9qzYEIgUt5eC3UdefakSGSKXf5hdGxjPWqcXi2wfh0kT6jIq3HrmmS8faUz/ALQIx+dTyFqs+oB3kvWDYX5cpg//AF6WPPmMhYgDkMPX0qxFLYyY8p4WPbaRU3lR/wB0dc0uRlusjFuIiZGAnLFT/e5x+lPiVII0aXczE8YOTmtSSyhmxuydpznjNBs0dst8wHODUezZr9Yi1YoR3jiZgyjyeQWH8NPa8Z22xOjKGx7irEloxVlUKcnPNQQ6eYSSNwYtnPrRaWwKVNq5M99CBt3/ADU1r2MI38XGcDnAqvLbIZZCbdjyPm/HrUkxMKRiGEbSfm47fUUXYcsOg9ERtpT5mIyfSo3Td+6ZUwD0PGRUDSeaZfKEqHHGCSD/AEp0hn3qoAGDkbSOeOTSuUotPcSeVQwIx/dKjuKbBOcSIQSqA8dqSFEZEjcOZF9D1qOTzA/yoQzLkggnPPQ1OpokrcpKjQJNtVdrBONp5xVgCMLH8rl2XG70HrVNrJjGWWMB1zkg9aiivTEymQHI4XvgVokYSlrZl9nmhXYy+YW6FRjj3qaEQNJGGQKduRmq8WpRyg8gFRyp60qr50TeUTuOeSMY/wDrUrWBO610J3gjZZUj+VW/iHY05bVWiMjsHcDaD0NV4reVoAAWXkZ56mpFWdjs+Uxkc4PQ0vkX6MI4bi3XPMi9QM/pQz7QNsTISu4qF6n0zUkdzNCdj/PjsvJqaO5lJHmKoCnDH0GKNBPm3aKUUylfMjikJ3cq3+fWpw4lUiVWJIz0xt/GpXlt5XGx8F+OD15p0qFAoWVdwOMMOoNFhNsgjV1jYmRnK8kZyaVZN0pC70CruAI/On+R5bl8qd3LYXqKmVUyASMEcEZz9KeorpakcmoIXC5ZuBwFP5059jkjJ+XjBH5VN5AUEovJ6j0qB0bzCZAoYZKjqT70WfUScehSwIYN3lsGYncgUnP4VEypPHlmLNjGG681qEi4QY4J/SobmxUhSrbSP4qOV9CvaR6nCaro7287Pb5eM5O3+JPrWe9zdONkk0jAdmYkV3l3aCIeYy+ZgY5449qqSae07B0hhAx/EmefxpqbWjRLoxesWcfBaz3DBIo3c+wrXtPDdw+1rgbFweF5NbmdkKpGUVwT90YFPhuLp0UyjcRzhTgcdqTqDWHtqyPTtNFgyfu1yehA5P1NWJWZ2KpcKQxIIA5NNW5nnc4VolXj6UGO3ily8hUsN4KtUN3N4wtuWIpl8olkGUAJHfNOMi7o5WDKG+8CenvUMrDdHLGPlPLFT1pnz7JWCsyscBd2SadyVFblpZ9nmSxlthGRViGbz1WYYO3OR0rOV5YVAVFAQYJNSiVeY0kXc/3s/wAJoUhSpl+CTdJ8jFcDJ7io0N60rAsWiOcHA5qvEhiJkEm8RjkDjcavxXkcgXf+7YnAFPfclrl2VwiRIVDTooI6HFOS4jlQlGxzxuHAzSm0Z1O+d2GSdvt6VE0Iw0YjYE8hsU9UQuV9dRbSLaQxwSOGZeBVTV1Zn2/LhscDrUyb45FDt8g+8GHWqc04e8IcnH8OBkEVEnpY2pxbnc5vV9F2Ks9qeH/5Zngj6VivFNG2yRWXHYjFd9dTxvbBHj2sMbQO341C8atLvYDhQCWHfqKpVLaCeHT1WhxtvYT3Jwq4A6k8Ct6y06G3T7m8juR1PHFW0gwMyOVx15HU9KclxDbn94cyDjaRz+FQ5825tCioL3dWPS1nncx4URLyT3J+tSbz+9cKCEbaoPf6/jSyXkkkT+RuV+AOOBUEbMqEb1LoO/AY/wCNLToFpP4hAJJ7b95tJLdegxWnDNBDaAs4O0dutZSRRqgViFIGeT07/wBaR+AoVgNw6kdaOaxbpqehNNN9tmVSQFAzkDpU8US8hgHP161UkaWJYvlBG7t39KuxuotW8yQKSmXGM0l5jkrJJDZBs2R7ABJn7nXimG1UCRWkJIPA9e/IpYHGI5S/3ehbt61rW6wXMJKAAE9fUimlzGc5umV7awmKqwkCkDgY7+9Jc6P9rWWKZBsdeD1w3rVzDW8mFZiM5yeeKniukkYrnkD861SRxznN37Hmoa50HVynKlDgjswrtoLlp1WeOUeW2GyfT0rC8e2yrcW9wo++CrH6dP51c8ETLcWUtvIoPlkEH2P/AOqtXG6MKdTldmbGxpZhIqjg4PPGKd9lWIMdy4bo2eavw2sSZ2LjPWle0R0C9B14rPkNvbLYolGAMOScjGAcEj60SSzjCwgELwctzVpbaRLnfuDJt6HrSeQwbpgDtjrRZhzorSzusqLwM/7WMfhTrd02eaSozwcHjNDQh337iD02kdqpXUkUUTMSI024wRwPc0tUN2asi5eXkVvbtLI4VAPvV5nqt+9/dNI3C9AParWs6w96RbxMy26Hgf3vesgknvW8djkktdA705FLHjGevNN7VveGdMS5u45rjiJTlQR98j+lVddRKLex0nhTTzZ6cGkXEkx3Eeg7CugHTPWqcNxHv2AjI7VP5ylG2csBUcyZTi0QyMJZAoOV3dR2NF0+JUQgsCDlR0+potl2uI8erUl2f9IQg4wcH3Fap6mTRG6bY2Rei4wBzTcKu2PbudRkE06MgSFF5BOf06UeWqTOcEtj9KskmQAIuPmBPPtT3wyDkbs4yKbECI2PI7035Qu77oFQMdECJM8Y6YFWdPyZGb8KqjgE5AJPWr1mu1gfUUpDRbNQ3i77SZfVCKmPWo7g4t5D6Kay6lHPWa7rl+eg+WmXs86yYMfAP6VJYNtPPY/nUOo3ivlEG7H610L4iOhWiSUqS2FBOcVOsfzA7tx7kVHDE8hUs2fx6VOvlRbi5yw4FU2JIdK2VDJj5R0NNtA0mAclTzn0qIu0oMaAgE4xSXt5HpVn1BlIwq1EpcqLhFyehn+Ir1Yl+xwH5z98jsK59VCilZnlkaWQ5Zjkk0CuCcrs+hwtBU43e4tGaDSA1kdgUtJ2FKBQMUUppKU0DEpKXvSHigQhoNJTj0oAalPzTRxQ1MFsOo5PSmgk08fIMkZoHccAAOaTOaC26kpDQvWl6U2jNAARRigUtACYpOtL1NBOBQAZ4xTaUe9IT3oEwpaaOaceBQIXNNzRmg0ABNMc04mmPTW5MtivA8Qug04LR55AroIyrRBoyNp6YrmH4YitzSldbEK4IyTj6V6uFfQ+OzKP2rmkp+UCndDUSHHBqXqA2a7jxmMfjPFQMO1Tv09ahx8wpjQA4xRnpQRSd6YyTdn61IuSKjhAMg3dM1O20E81LYgQ4FVLyQiGRl6gEipi3JA6VFIAELORt71EthwWpyjFnYliSetWLeI8MR9KkFupnZgPkz8oqwB7V5FWfRH1+CoNpTewAYFPU80gpDwc1zHtLQkbpTGNOzlajbrSQ5EinP1oI71GDipQd1USMzTw27r1pGX0ptIY7FAFGSaWkUJSU6kNAENxGZIyO/as1lOenzela9RyQo/Uc1rTnbRnn4rCe196O5mIeeaeBz7VY+zpvw2V962bLw9HfoDFc7XH31K5/EV0qSZ5E6E4q5gkZoU4HvXTSeEp8fJOnTuCKrN4T1AZK+W2PRsE/nVmBhHBpDzWnLoeoRAl7VsD+6Qf5VRkt5Y/vxsv1GKYiPtyOaa3PPWnsCKaRj2pAB9qVTTfc0oA6ZpjDJz9aXcV6Unfml/zzQIcJSPUfjViPUbuLhLmVR6BzVQDHvQccUAa0XiHUo+l0x+oBq3H4t1FDhvKf6r/AIVz2MdRS9qQzpYPF9wpIkgWTJJ+8R+FW08aL0e0IHfD1x2cGjH5UWEdyvjCz/ihmH5VJH4o0tuMSLk90rgtxHbmjfilZFXZ6ANd0mUFRPs3dTtI/pUkd3p0mPLvU3Dvvwa893c880F8cUuVFKpJHopRZG3iZXYEHKkdqfHEyzb8kkrjNecLMVIwxH41Yh1W7hb93cyAem40uRFe1kegeasIClSW6ZA4/Gqt5G0qtiMKF5B65rlY/El+nWfd7MAatJ4suFOJIomH5Zo5Wtg9on0NIRyNgRlMjnpg/SrVleFgEdwrAduufpWE3iKGViz22GI6q9M/tmDk+WynOQQelW7NaolStszsNzXHl+RIoGct9KJLN0BkilbP908jPrXLRa7DHjZvRlOcgda1rbxNZSZjuJMcfeAODWcqZpGq0ackBchidshGDjofrTPIdZGKqCmMMvqKjGu6YVx9pUk96lGr6btXF2nGBwahwNFWsRJbxRMCylccgipBCZ5FZ8sFOMsDSvfWJX5LqH0GWFRreWpzvvIh6Yep5DX2yetyZ7iSOYKkbsCoAUDimGd0hVmj3E9xjjFPOoWWATeRfKOSHHIqNruxkDbruIbiDncOKbiyVUh1LdveiR2QMd6AEgfrVhXRyWGGZRjIrIWezDqRewhgeoYc+lP3vtj+z3kTbm+cggZo95biag9mWRL+/JAygOOB0Pf+VWDMjD5hx0yRVV3YcIOOcsDx+NNin+SPOFLA4weB0pp2JlHm1LDJGy7XGUPTNRyxFo9sRIxwCKhEu+RjkFBgDJ5NO+1bIyw/eLnjFO6ZPLKJWjsRC5lAIfn5Tkgimtbv5G+NQsobPTg1fNx+63PwPrUM86Mn7n5j3wegpKCeiNHWktWU4rs3AykAEqHDZ4B+lRLp6/akZUdUPPJHy+taNuiwRjgD3pUikSMnfkHkg8k1Modyo1u2hnzi68tPKDSKvbHUUiI6r5IYDJ5/2asmOXBkLlMAYA6fjUggVzv25OAD71HKbe0SRWaFZsRSSk5GSVPP/wCqni2FqV2EO/UZA6UOY4ZkjEW1mHUCnFopnSJxKGI4Iz+NFkF38gF1IsJWAbZO6sOh9KZNM5VZZl3D7pdTnB+lTxxwTu25nDqvU/zqMRSQiWOKJJExnr96k0y4uJNa3zCZAWLRM2QRn06VrfaGDhdjFSM7qwkSKPaGUDAyDvztNTW2oTOzIUYgd8jmqUraMyqUubWKNrfG4XI6jPIqO5sYbhMEbWA4I6iqMU7SBpVBHGCCOR7+9SR3uyRlkfO3AIA5q+ZPcw9nKLvFlOfS7gFY03MgJO4cZqvcWUlsQd2cnoRn/P8A9at6a6VYC+7HFYl60xKqu/KnPPcCs5xitjpo1Zy0ZUcN5ojmUEnnGOPzp5ijKghAzYP3gcgZ/wAKDHwkjPuYH5fep1VfnJzuJz2yvr+FSkbSlYqIEUyFYnzt3YB/zioT9pwh2O20g7duRjvV+2Cm4cbcIRgKR1rRMKLANwGR6etNQujOVbkexhyZUqFjMqsM4AqKa4ViB5EmY8YU+tasTxLPhRuKgdOgrNNwZr3eUwq8cdfwqZKxtTlfpsSebyF8ohRgMCcZNPlliG9EgPmZCkgnB+tSbmi+9E8hkGDkjIqOSIyrkMysj5VcYGPpSGmr6ly2hklYCVBhuh61ZnieBEjiAUBuqjtUUPmGIK6lSvAIb1qdyqAQsykk5IY81olocsm3IclyUjYTcnGdoHb1pDdKI2YJ+9XoD1IquzpK8bJg7cjOeuO1SxoZg3mFcHjb6CndkOKWrOe8WyPcadC7JtG/IyeelVvBUxhu7hsEjYM4+taniaAtoj5UBkkHT0/yaxPCEoTUnjD7WdPl56kVtG/Kc0uXn2PQYLxHGT8vGTk9KnFwhXOeO1ZstvIyqNgyeuOmfU0hjcffZRtHykVHMy3Ti9UaYmRm2hxnripGYYrKbzCB5ZXcvcDtUMuqC3gDzNtUdWY1SkQ6XVGnPKkaM8hCqoySegrzvxLrx1CUwW5226nH+/7ml8QeJJdRXyIspAOvq1c8STxWiRg2xCcmlApMZ5q7p1i9/dLFGDjqzegqrCHaVpc2p3IjjB2D77dgK7aKzW2jWFIiu0YHp/8AWqbRbGOziKRDCDv3Pua0ZEWQY9amSTdioTcdUUTbiBN8asXHTJ4xzTJ55I+UkH94jjBq5CyrL5D5LDkEjtTLyCElYwoG7k8VHs3fQ2VZW1KcIuRKtwZFCsuRz61Ilwx3STMo3fKMdc+tX2g3xFR8uOhrGngdN8cYBG4HePSl70XoO8ZqzLkJDBApTKnH6VcKjIBGMg8jrVPTVVIWeUYlPJPrx1q+wU7ZP4hwBW3Pfc5pRs7IcIQsWE4z602bHkkDH0qUcrj1qtOf3J656fjmhbiZGvII6MTWnbffH0rMhO909cnr29q1Lc/vPwomESwetQ3f/HpL/uH+VTHrUF+cWM5/2D/Ks1uNmDERHsPUY6iqMoSOVnC5GflrQIHkqM4wgz9apiEPIASTnrXRFkMar+Y2cFQATxxT7VTOpLLwGFJJiGPy15OcfhTLq+j022LMQXbotKUklcqEHJ2RJf3kWmReYcFm6KO9cncXEt7OZ5mJJ6D0oubmW9nMsxznoPSowMDiuKpO57eFwqjqxaB3pO9B5rE9EDzSZ5paTqaAHAUtFLnHFIoSgmjPFNJoAUGmmlz6U00xMUU89KaKU9KBoTvSgbiaVFBOGOBRuCk+lAhOlGaH5ppPFIBVOMiniolbOafuphF6DjQKbmlyaRQ6mk5ppOaUUBcf0pvWkzmgmgLjiaYKM5ozQIXpRwaTrSgYoABigmjFGMUAIeBzTGz2p55pMCmTLVFcRKsoeQkL9M81uQXEU0S7WXdjBA4rKb5l2npVKRGjbr+NdtCvyngZhged8yOlPB46U8PxWVpl2hgMc0uHB4z6VoRMrHKsGHsa9OE1JXPmqlJwbTJgcn2pRGS2e1PCjGRzSvJ5cZ3EKo71dzHXoRMnzHHSmmPbSRX9rI5VZlz78VKXV1GGXHsaOZFOMluhsQC4JqC5uVj3F2wKSW5jiJBbn0HJrDvpHubluoA6L6VhUqKK0OihQlUl5DrjUJp2xGSiZ7dTTojM0YWSRimc4JqO3hKkE9PSrOPSvNqVm9Ez6bCYCCSckJTgKSlFc1z2EkgxSGnGmmkWCnihhkUpHBpM8UgGd6eGwaSkzTJ2J1bPWmkZ5qPdT1agaEpwo4P1pKChwOaCKSlB9aRQ2ilIpDQSyNhmprG+mspwysfT61Hgd6CoI5rWM7HLVo8521neR3cPmrIQvcZ5BprXXnBo48lxkbunArldLvm0+4BbJjPUDvXUwTxEiZI/lI6jmu6nJSR4Nek6crCFZkCqrhkxkj1PtTSDNEXaEhx0B6j61ZLR8smcdSAP5U0mQOCpAUjkEY+tWc5Sk09JF/f26v2wFx+tULnw7abc/vEJ6YOQK6JWba38SZwfakKONy8rzkMcUaAcpN4WcRl4Jwyjsy4NZ02i3sRPyBwP7rda7Z7ZlO7O8g9PU0hhYx5wFP8AF/XFKyDU4JrG6AOYJOOScVC8TpjcrDPTIr0KQqq7flIPHC5zUYhikG0Ln6jiiwXPPsevWlPPU813f9m2UqnfFGxPov8AWq03hyzwQkbZPIIbGBSsM43H40vQ100nhhefLlbOMjIzmoj4Uudu4TJ9CMUWC5zp4P8AhRnpWzceGr6Bdx8sjOODVNtKvFXPkMeM9QaLBcpcUlWWsLqMAvbyKD0O01EYJRn924/ClYYzpzQKdtYfwn8qMY5xzSAY3BpAO9OPbijGBk9KAEbHSm4xTzzyBQQeDQA1SM4NLxgU00g9KAHg4oBIFAwaM4oAXewAwaVWYZxTTSfjRYCTf0FL5mOByDUOPyp1FhkgZt2cnNBkJamA4pM4NICXe34UvmsvQkVGMnknnNKSelAE8V7dRZ8ueRPoxqcaveqOLhzxjk1n5xQTxSsmNNrY1V16+CbTIrDuCo5p8XiK5jGPLRl9OR/I1jcHvQT+VLlRXPI6FPEzsuye3DL14bFTL4htmZSYZFAxnByMVy5NIDT5ULnZ3lvr9hOvzOAQMgMMY/GrkF614paMLgnAw2a86BweOakjuJYyGSRlI9DipcLlqol0PTUIZCJcBsc4PampbmOXersR6dq4WDX76J9zOJeMEOM1r2Pi1VwLmJvcqc1PKVz6aHSyRxzLlh8ydDjvTpLVQEkQEumOnU1Wtdb066AxOqn0bir4eGVcLIrD2alyAqnmUpCPMZVhb5gOOhNSC5ATbkI/QoVyatKoB4B4HFM8k43SYMhPXHSp5WbKpF7lb7Nb3kWJBhgcEgYP0qs9rGGWKLhR0JPerkknzuseM4wQSRTfLVZgUCgDnBbp61DSNYza6iRJdCMKCodep65FS3DSeWrDG8cHPfNV2W9IAwIiDkMjZGPfNWhMoRRMSXcAH600KT6mfOwgX9828M2CUNMuJhETMZSPlxsPPGOtTTpvkYRxllXGT2JqrMu6Ntw3sem3t7YrN3OiFnYIjDcASKzBU5JIxUijfh+NhY/l6VVaF40J6HABGe1WfNiM5AzGVXuOM/5xQhzXYuJYr5e7OGPQ46VXlLoWiJOF7kZzmrUd7GY/mbBAyM96p7ppQ3yY2j155rR26HLHmu+YrsNqvsXLOPmK8DipYCsChgg3NwAcY9zTmjMCEjcQ455zioIo/nZQnORs3NUWszpTTRdihl+WV2V2PbuKsRxnIM6hueGH9aQWjBgeCcYx2qw21IfLZCwHr3rRI5pTvsP8iCZhtxuAyBjj0qFrJkdpW5JG3Cjp9KUIRu8s4YYK+w9KXdOrZVsAnvzRoSnJbMYIX2KNiqndccn61AIfPmJEZgk/vA9ce1XJLlXcROpV+mRSs0bHbGck+lFkHPJFHUIXe3dH3PHsKt7k964M6ffWV6rLHKjo3ysARn6V6azIvytyT2qN41IJz05H+FWrrYxk1LdEVrqeSkUqEMR16DpVthHKAzgDGSGHpWHqOq2FirLJIJZuoVOcfWuXvfEV1OhhhdoYfQHkj60JSe45ygleO51WpeI7PTUKxjzpTztB4/E1xep6pc6jLvnf5eyLwBVFmy2efxppJrRRSMHJsCaReo4oxk1f03SrrUJMQoQneRhwKokgsrOW9nEUYwe7HoK7LTLSPSY2jjfzJGIJbHX2H60y1soLWLyohnAyzZ5Y1rWtsI2UkbnPr2Fcsqkqj5KZaikrsmht3lG5zgVZhjEY29hUvReKYZEjGXNOMI01dg25aBLF5iDB2kcgiqrENkysA6cAmiW7ZsiP5R61U+yyPMHbKhj8xbvWf1lyfLTVx+ztrIsSagcPHGnQdT0qkvnlXjBxgDFan2eKC1JYZbHNQpykjlcYGCcYq4UZz1mxOcV8KIbe0dbQs784PH9KsQWqLAi5LdutSRhjFnr/AJ605MeYMfd6c+taqhBdCedslRPLJUd+etQTttRiBkA5PNWnXcR7VWlAWQoR8pGea0jYlkdqu2cjkg/OCe1aVv8A638KzrbIuXGcqBWjb/638KJ7hEsnrVfUf+PCfnHyGrHeortd1tIvqMVC3GzFul2Q4HpiqkR/eE4q7fnBVT6ZrntQ1IWVuQmGlb7vsPWtL2jdhGLlKyDUL9LVSzcyHgLXPSSyXUhklYt9aikkeeUvISxJySamUgLXNUm2evhcOo7hnFITSMSelFYnopjhyKBTN+en504GkNMH46UmeaeRxTdtBQoalJpgpc0hhnApu6hqb1NMm4/NITS4phYA07Ccktx45p6rnrTEIHvUhfjgUcrEqke4pGKQjK00vz0pVf2o5WHtYdxtIeTintz2qPIFKzDni+ovSgc803cPWnBlA6inZh7SPcdmg9KaWFIJF9RRysPbQXUcKOSaQyxDvn6VH9oQE4zijkZLr011JugpvWomuVx91qb9rUHocUcjE8RT7lnoKTGarG754XilN2cYC/rT5GQ8VT7lvGAKMVXW7XutSLexZ+dGx7GnyMPrdMlIptSC+sipzDLnH98f4Uw3Nqw4jdM9ywI/kKPZsf1ykxppDURuVB4QkfWm/akJ+ZSB9aXIx/Wab6ktMdd4waaJkZwqnOamKN6UWaDmjUWhQliZD/Wmq7ocqxB9jWi0e4YYZFR/ZU9CK2jVscFXBcz90ji1C7j5EzfjzRc39xdIElbIBz0xUwtUHrSCFAfu1br6WMY5a07tIpqjGpkhbu2B7VaVB6Uuys3VfQ6o4GP2tSJY1XqCfcmpUUc7e/XNG3mnLxUOTfU6oUoR2QhXbQBS4yaUg9qg3SGGgGkOaQdeaQx9J1pTRigYdKZTz0puKQCUhpTSCmSJ3pw4pvelFAkPBpQabS96CxaOtJQTmkO4oOKVuelNzQDzQFwIpBml601jimiJaainB4q/pWqSafJtb5omPIP9KzQ3rRnJ4/KtItxZyVYRqLU7q3khngEkLblHOB2qzG8e9lb72TmuFsb+awmDI2V/iX1rprS9S9jzGcNnLAcV2RkpHjVaMqb8jVMY6oeAemaVhjLfeHXBNVopdmAQTu6jHH1pylM7jkYPrxV2OcivZJCFaA59cGq+Lrbz8yEdzyKtyxs6lk49hVZjKzbXjcBRk84zVrYkiEhxmMFT0Knv705ftBcvxtAyAoxmjyLgruQADPGefoaGjnwVbJHIyTRcBwm8nDbTsYcA9RQzTzOU34THPSlFrI+JWJ9QM9KUQSEgiJlzwwB4xRoAhleM+WJF6ZLZz0pwnBwA6k7futU6QqgAWMFPpzQNP3EEIF65yc9fSndBqQNMdjRsSW27hSeZ8mBBy2Ru7D3qWWwm2kqMAHGCe3rVaC1ntnYLukPXaG+9T0Yh375WVwdxBOV/vD1pyTrGxDdDyMjGajNuwi8zymWXPGTyKc9r8/mPFuLD7p9aNAJDJbygDahIPXbkD6/nUUtvpzAloIWYcthBmkW2uAMx/LxgoD71KLMMd6qVIHPqfwpNILsovoml3K7oUZOegbH86o3HhuFWGLgoDkZODWs1vMhDoSB1IxytSJbybGUkuuDhSMfjS5UO5z7eF5Wwbe5jdcZ5GKpz+H76In5FYA/wtXTywTKzMZyqkYG08r7AUwwyx7mkudysPm3cUuRD5jkJNMvFBbyGwvJxziohZ3LNtEEhPptNbd3cGJiIHIXGAe5qj9onTBSRx6YOK0VBsj2iM8xSIcOjKfcUm0k9K24NQmDDzGDA8HcMmt1LaC5jSUW6lCPlKjv71MqTjuUp3OG5zRjOOK7J9J3oXMEac5xtyfSq8miRF2ZFBAPp1qeTzHc5bGaTkdRXSDTLbhvLGB97LEYq0ulWEmNtvy3QhjijkaHzHI/hRXXtotg4UIuxuhBz1qA6ZBDIQ9vG3XA3GjkYuY5gfTNLXWGw04DMkUceOuGzn6c019P0eQjGQuOqtg0ezYcyOT5pTyMe1dWPDWnXIP2a8YMOoJBqlJ4aKuyfaNpHTcvWp5WO5z/b0pcZrZfw3dg/K0bcZHPUVWbRrxQP3YORkYNLlY7maR6GgCrjaZeLz9ncjtgZqF7eVOGjZT7g0rARDilGevSlxjqKQc0ALn2pCaDRSGOV+3apVuJIzlJGH0NQ/wA6M4oA0YtZv4T+7upRjoC2RWjB4uv4x+8Mch91rneSaBweSaAudavi1WGZrXD9dyPU8XiizLZaOUdjwO/41xhbsKCxznPWp5UWqkkdxDr9kE+WZg2cAODyM+tTw6jBPMJGnhGB/f6H6VwRPT3pQ2G68VLpo0VdrdHorXqtP5ZlVo25BUjj1qIDbO8wGBnkrzn6ivPhIR0Jpy3MqjAkYAdg1T7MtYi2yPR3aFrnZt3MR83/AOqqd8Nqb0ZuvBI4xXDfapg28TOGPfPNL9uudpUzyfQsaHTuhxrpO52aSqn7p5evCuw6ehp8iyNKp+0hR0POOP61xw1e8HJl3Hj7yg0DVbsKw8wfN7VPs2Wq8dzspY1baVmJVSD+8Oc81LHEGlEsZBCHnHOfoa5SDxFPHsEkcbhegxirC+KJFR0FsNpPHzYx+lHs2Ht1ax28U67dzMCB1NTLIjDORiuFtfEkUbM8kMnIwVVuKmg8XY3pJCxTPyEHkCq1MZcnRnb7UbBwDnvQYl3bsc1yaeMbaMAeTJtA9qe3je2OAkEp9c4qrXM27dTpnt1kOWUVX+yxQSbkUg9zmsN/G1iIyRHLv7KcY/Oue1PxLeagCvmeVF/cTj8zRyD9q1odLq2q2dpcrIJ2klUfcQ8fjXMaj4ivb3dGH8qI/wAK+n1rJL7yTmm55zVKKRLm5aMkDZAz19TTCcn/AApuSeKmigeRwFUsTxgUyBg4qWK3luJFSOMux6BRmuh0zwlczsHu/wBzH1x1Y10S2FrpkP8Ao0YQ/d3HqSapCZzujeGRI/m3v3R1jHH610N0yWtp5MACkjAA4x7VbSNo43LcNI2eegFUpzE1x5rDAXvnO6sMTK0bJlwWomn2+UVn4AP5mtRBul9FHSqVvdRiEEgkfnirlo6vHuHc5xms6Lgo2iypp31Jj2qtJZyPKWyME8VajG4g1YUAVVSlGorMUZOL0KsVokY55PqajulDIhB/iBIq6xxz2xzVCYgnI9ePpWtKmoaRRE5N7jJ2d4wFHJ4IJ7elBVZLUqvADDJPHpQMeU3ygBTzkU51zaNzvBIPXFbMgnhJKkEDbjrUUX/HxgjGen0qW2H7jngioydt5jPBHTHSo7jLfaqjEtK3OADjmppW2rtHU1Vk+be4JA4yB3oihsdZkbCTgHJq/b/678KpRYyPlwG5I9/Srtv/AKwfSlLcEWu9Mn/1LfTvT+9RXOfs7464qCjB1KVY3YueANoH4VyWsmCQ4QN54GSR021Jf+IbhvNjaFCeRk5BH/1655ryYlm3ndjbk+lNu6sVHmg7oeZdnVeRTRdcYxVclj1OaSs+VHWsRNbMti4ycAUeYP4iTVVTjmnbs0uRFrET6loToB3/ACqQSp61QOM96XdS5EaLFzRpCaPuwpTLEf4wKzhIfWgv7/pS9mivrsuxeLp/eB/GnADGQR+dZvmEdAPypyzOp4NHs0P68+xeY4poDHouPc1UNzIeM/lSfaptu0OwAo5BfXL7milvI5HDN9BT/IK9QF+pArKNzIcAuxx70nmE9TT5CfrXZGsxjj+9In4HNM+0wjgsfwFZu40Z96ORA8XPoaDXUPYMaZ9r44UCqPWjIFHKjN4io+pf+3Dbjy1/E1VkuCxyCB7VGCvc0wjniqsiHVm+o4ynJyc0m+kx60mKZndjt5pNxFG004RE/wASj8aBajSzetBJp7RBR98E+gpoGO9AagScdabmn4HekwDQIYfrR+NOwKcEX+9j8KAsR/jSj2rZtYdFEYNxPMz45CrwKWeXRY48WsM0kp4/eHAFAGPik6d6kkZQxwAPaoi2Tmgb0FoNS2ttLdSbIlJPr6Vqw6XHGf3h3kflWkKcpbHPVrwp7mTb28szfIhI9a0p4ngt97ydMDArQQBRgDAps8SzRNGw4NdX1dW8zi+vVObR2RkR3Sngkip/PTnJ/EUx9Ikz+7cEe/FNNnPbr+9ACk4zmuWdFrVo9GjjbuyZpWkmnurLcTMh7ELmm3UNssZkt7yN1/un5W/Ksl8gnNQOxJ5rHlR2fWJp3ua9vE80oSPazH3rQOlXIXJX61y4ODwSKlS7uIyDHNIp9mNHIi3jKnQ2ZrKeLqmR7HNQY4qtFrt8jYeXzRjpIM1N/atvMf39rsJ6tE2P0NS6fY0hjv5kPHWpAKYslo/MVzj2kXB/McU/bxlWRh/ssDUOLR208RTl1I3GKYOakYg1GOtSa3T2Dac0vIpRzS4zxSGhtKRS7RinYB470DIwKaR1p/ekY4pDtoRY5p1JmlGMUyApacBxSEUDA02lNHegAxSkUooIoGMzTSGLE04jmlGTQiGriBPWl2gdqdikNF2PlSG7afbzvayiSI4x29aTtSZqoyaMqlGMlZnW6ZqkF9hThHxyM9a1sKeuMdjXni5Rt8bFWHQitzTvEJULDeduN/8AjXVComePXwsoO6OlIZCcNkdhSb0b5XGM9vWollWRd8bBlPOV6Uwy5ztZSfTvWtzjsyyRxwcfSoz6Jge1V98oGQ3Hfjn6il8zzRtB+fse9OxNyypZRgYLfpTi4XacnBquNxwcEY7+v4UqwecN2HVjz16U7AXFQEZyR9TSLJ2HvxmqvksrMzTsXxwvSqtxNdI5PBB+6DwMU1G5NzVFyrcEEbhwPWqpkImyAdy9QO/NZ7LLKwc/upOSpDZzTGL7g5LF2/iUd60UEibmvKAUOWG8c8moDPtCEMAQO55qiyySDEiuwQ534wc037PPKDHt5HcnFCj3C5p/a4mkZUdXdR8wBzgUsd7GyMX4Kdc1nlHUeXsZJhwvP9aa1ixKM4Yk8n5s4OaOVdQuzQS9t3k2qcAj73alZ7eI5cgEdweapGEygxPG+RwD04wKjjs1jjVJA5OQSc9PTn60uVBdlxruAK7jAC8ksK5zVNRSV9kKnap7nqauamVWBkG/JJ7cVg+UQSWB6cE1vTgtzOcuhG8oZi2OfSmCT34prjkgdKavBBHStSbEozkY/Kui0PUyka2z/dB4Nc6uT9K0NKwbgKwyDkYqZpOOo4uzOtS9IU4j6dSelON4A/zJgfTrWURNHlUkZgBjGOPapo9TItRHMv7zPb07GuTk7G9y08UMiMwQMzHIBFVWtDGvzu28HO1eAB/kVNDK4dN6q4bkMDjFR392kY3HLKp4Hr9apJ3sJ2tcqSXfkAv1yc/MOQaoT6ozk8BM+nWq15dmecucjPWquNwJzmumNNLVmDlcndkIBBB6d6aJGXPy8djmqzNgD+YpfMbP3sVoKxcjlZgSPlI7960LXVZNoimYSKOjEcisMMT3od3zkEj9KlxT3BXWx1AuXQKzq757joB604XSiAkFmPIb1BrEsdUeICGX54zyM9q3khjkO9mKIwHfrXNOPLubJ3EjaJAAQd30pRNEzbCnPXpipfLMWMKJVXt0IFSrLBNHtmIQ44rMorGwsZ8tMIi3T5xjiqU/heB3JhyoPTa2a2fsEUifOqyL1HrUf2J48NHlCDx6UrIepyt34avIOUxIOuOhrLns7iBsSwsv1Feg/wCkYLq/AwMDmrA8uZcMEdsc5qWh3PMMc4PWjivRrjQLKYq4t0J9uKzbjwrZ7W2u6t9cgVIzij35oBxjvXTP4QmY/ubhGz0zxVWTwnqiZIjVgPRqAMXr1pM88ir8ujajDnzLSQAe1VJLeZDh4nX6igBg9aDzSkEYyDQc9cYFACL97mm0vSiiwwpOaWkPSkA3cfw9KXPfmjjbjvQMdO1IABpcg0UDpQMTdj3pUPPNIacg654oAjZietMzUjp3qPBpAGaCaDSYNMQ6MEtUwRmwFBJPYck10fh/ws15brc3TmON+QoHJHr7V0I0u0sGVbeIAgfePJ/Osq1VUo3LhDmdjndD8LS3T+be5jhAztH3j/hXW2OmW1qwS3hVFXv1J+pqW0bMPyevp1qxGohXI6nk5NOnNuHMxSVnZEkpWOI+grNeSMu3m8up4UdPak1G+/dmOPoTgnvzVGH5A3IPPNctXF8q9wuNK71Jby9klPlqdqY7VQxgLGNzBsnntT0XzcknI7elPAG/OeAMH61586jluzqjFLYSJ2Rtucn27VdilePofmqrb7ROQRwecmrtwEDKY8YPYVKuveTG7bM1LOZZUGOvcVaPCk1iWzmNsitgOHUMOhr08NW9orPc5asOXVBnMZJ4qjIN0m1V2quDu9atXBLRMqkDoM1TdWZ8ZJJXB9q74nOx+5fKJAB5PA70yVW+xAA/eI56cU65EMEcKn5ee1Vbi5eSEoo2rnAx6VjUrwp+pcYNl03KRRr/AB9uKjVmFyWBBUjH0ptlCZEUvxxnFDZEhKjPzYY1OHc53cthz5VZIsH5nU5ycdqh3fvGU8jrgVaChRwPaqxG4lfmX5ua6EZsF3A7hyAOlXbX/W/hVRiUdUHIGSauW3+sB9qmQ0W+9R3BxA/0qTvUF7zayDOMjrUrcbOO1XRLObdNhkduSwPf6VyOp2KWd15asSpAOTXoWpDaBj7ueRXD69xqLk+lVJJK4Rk27MxeR0pwGaDQOKzNxxP0pM0ueKa5JGc/hSGBNFIqlnVVyST2qeW2kjyHUqR6jFAbkPajmpI0Uglmxil+U5xQOxEBRg07ilwtADCMnNJjFSgLTWI7CgLEXU8CnBG9DSZxyKcJGPc0CHBHwWCnA6mmnNOEjdMmjd2xQMaMntS4PpTg2KC1ADMH0owaeG5o3Y7UANpD3p24UpK0AMFFPG2nDb/dBoCxHkZpwYegp2APSjC0h2HHy8U63jiknRWbYpIDEntTNuemKYVIPWgZsXulWUUDS292ZSvO0AH9ayCu3OeBU1vEspw06x/72cUyeJlkKCRXA7g8GgRGFdyAikknAAHWpbmyurUL58LR7hkbh1qfTprq1kMtvHvK9SU3AVLqutz6jGkcqRqE5yo5piMl6I0aRwqjJJ4FDHdxW9o1ksSiaQfOensK0pw5mc1eqqcbk9ja/ZbfH8bfeP8ASpCMZqeX5VqsGya9GCS0R4spOTuyWJCxCjnNOaPa5GakgO1S/emk55qupBDkBscUy7tHu0QRcyA8DNZ8+mXDzSOjggnI55psdjexjzPM2heSd3SuepNtNNHZSpxUlJSK90ksB2yLjt+Peq7MD1Xn2qe4ZmILuW9M1CMd8VwHtK4z5fSlO3HWpBEGzjHAz1qJ12mgBNvzZHNBpKKZIU7cR0NNyRRmkO5KJnUD5jTlu3HXmoR05zTTSsmXGpKOzLq3nzcjj2q1HMj9DzWQOlPWQqc1Lgjpp4ucdzYA9KXvVC2uhv2ykhT3HOKumSPblZVb9DUODR3QxUJDu9McUguEzgkA04SK38QqGmdCqRezIwueaAvNObj6UgosK4h4ozTqQrRYaYmMmnoNpPehRgUooAQjuKaWPSpKawzSGNAyeKfwvagDFBpgJkUhoIpPekMKYeKcaRqCWQTTFWAU9OtR2+XclicCm3B+c/XFPiZYosk8nmtUrLQ85y5qj5noiylxLCpQSMF9AafaSst3Ewcg7h3rMaRi2cmpYLh45VfgkEHBrRJ7mDrR1Vj0NJFAG7cfwpwIADRjaM9COa5218RFcCWLI6Eqea27PULa/OIyM/3T1roUkzznFosbGQFicjrgU5LnB5UZ/nTUR8tufCnG0elIyvGQrZbOefer0ZJZ85Xw3G7HfinBIpQPVexqlmTOJAFHqPSlLbCZByn3Tg8496LCLbWqfKVIBHQioJlWNmDbdpGRz3pY5t+YxJlsZHHFIH+Xa+Cc4z6Ua9REUZYjaJFOOuKX5t+9Xyc54/lTTy65UDsPpS+Tt3LGcDrnrVXEStEWO9XYMOueuKQM5V0kYAnoc8ZpkW8NwQqqec9eaaVBOxgclSASaQyQq7AqWGRyCDTvNCD5VyuepqBZSHVWTI6HipGKlWZY9yDkAHvQwMnWZmaYRsgG3vjGT61kTEhT0z0q7qE3n3sh2lecY+lUZV/dHPFdsFaKOSWsjPkJ3HNNBoIoApmhKhGav2DFZFYEAqwPNUUyKlik8tiSD/SjoSzuvNi2ZbaVbuB3qKVbdlUoikbsAn1rnDrbqB5MSqRzUMmqTTNlnYewrmVGVzV1Ebt9HbW8e8T7jnKLnkeuK566vGkZs5BJ9eKgm3GQkk+1REGt4Q5TOUuYeu1jnPAqQbB7VCijIzwKV1I4BJ+taEj9qEVE6r9aQt2puTQNBtP0prbh9afk4I4prcnikMYD0Nb1oVZFKMxGMbc8A1h8E56Vat7sQEcEepBqJK5SdjeSeeIqFJ3DqCOG96cLhkkxJEd7ddvOKpxX4UFvOjPr1rQWSKdSSCpHKkd/SsGrFpj8tEwV5WRzyDirMerqygMvmeu0frVWJJihk87kfwn0oUqsqhogqL1O3ipaT3KvYvxz28vzK/l54xTjGhjboUHO4HmqTWVtOrPHIwJJPtUS2tyFHlSYB9+1KyC5pxTbMGOfIPG1ugpXuhKMSpsHdxyKzId6Oyyq+ScgAZFTCaWJDj5kzjAHOKOVBc0o02xbkbcMZBFTR3Izh+CO1Yv2ia3CMIzGPTs1WotQE7bmQoMZOB19qhwY0zXUq4yMEU1oI3HzIp+orLj1GRSQkLFf4cVMdUEEZa6URgdMNnNT7N9B8yJZNKsWBDW0ZB/2azpfC+myNnyyvsGqtc+I3lYi2wo9xk1DB4gnWTDnf7YrVUJ2uZurG5YbwhYMeGkX6GqzeDoCxEcz49cj/Ct2O6aYgxrlWGc5qxGGKhWOzvgd6ys1uaXucnJ4RiQcyvu9AQc1Wbwq5XKzN6jiuh1TV7ey3RxAPN39B9a5ma/vLlt7ysB6DgVvCi5K5nKoloI/hacn93MP+BKRUZ8NToOZk3E4Awalt9SuraQENn1B6Guosb9Ly38zaAwHzA9qmdJx1HGomcgfDd6O6H8elRvoF8vOxD9HFd4V8x1J2hSPmFJBbRTTOTH8vTms9LF6nBNoOoKB+5zn0YVMnhvUiM+SPpvFeg/YYOoQA+1B06InOXGOR81ToPU4ceFNROMiJRjnLVJ/whN6ygiaEH0yf8K7IW04Y7LjP+8tOSWWAYnjyo/jXmk0M88m8L6jHIU8tWOcfKw5qP8A4R7U1nWL7G+T37fnXoNyR528YIOCCKuoAyg46jNclGs5ScX0NJQSSaK+mQyQafBFNzIqAGodQUiVSvTua0TxVc5lIyOOpFaVqXtY2FGXKyDTiCDkjPaor25LEqucA44qe6KQR/IME8cVlKwXd3LHP1rgq1JRj7M2jFN8wx5G89RkYweaY58uIAcZ6kinLndGq9OcnvTZ/wDWYGffpXMzWIkTFEUcsTkU5uFCnr601CWfb2ApznLgdfwqHubLRDoeu4cjtU6kmQDNRxBR06UBx5h289qkGXRgdeB61pW2WiTH3azIkLEF+p7dq2YUCqAOgruwUdWzkrvSxFcSQwRgOwHsayo7lppZAFOBwWJ6/Qdqm1WLzZiEcKduTmpbKyRUyT19O9dVT2+qitDKPJuytP5j4IG8n1p9tbMEjZvm5PFXJ8R4VVAUjFMlCpFGh59//rU6OFUdZasJ1L6IkixtypyAcc/yqt/y9KF+6RnGec1MSFATk7umaZIpG48cGu1aGJYdgEzUC8yIvQ5JIqQtkLn1qKP5p1J9D06YpICSRRvO7p14PerNmSZOT2qGbAXp144qSxzv+YDPPSk9hrcvd6hu/wDj2kz6VL3qK7x9lkz0xULcbOe1FsPye3Q9+f8A61cJrBP2yTPbjBrt71izg+ig/wD664rW+L+TPPPatJ7Ch8Rl9qeAOKaKcBWB0oVEBYA0s0a5wPWnQI0kyoo5OT+lNY55pFBBI1vKskfDKcjNS3N69wzSS4Lsc8VVZqRcd6YrjhJgcD600yE+30p7OpUDbnFRkr2GKBByTTsU3d7U8EgUAJRRlu9FADD1pRSEd6UfWmIeKKQUtIYc0ZNJ0pc0DDJoozSgjvQA0/SkqU+X/eP0xQFjP8WPwoCxEBTsVKEjz98U7yk/vrn60DsQ80AmpjEvaRT+NMKAH71AWG5NNJ5qTb23Umzn71INRmTml354pwGSPmFWLWylu5BHCULnoCcUwKyyyJkI7Lng4NR5zWpdaTdWsDPPCVHqORWWQR1oJYzODmr+mvNNdRxieRQeODVVI1cjJxyK6W1s7e3AaOPBA+8a3pRcmceJqKCsyeVcRgAngVWUYNTrIJEGO/SmGPa2BzXemeR6koPygClPSmKp4qURsT0OBVaE2I2ZUUseAOtZ19fAgRxMrRsOfWp9Qlja3aNW+9xu7VjsoTA3q361x16v2UejhMNf35DZlyxI6VFtNKWNG7HeuI9YjOR14pOmKe/PfNNx71RICjFLj3oxzSATGaTFPwQKUYJ5oHYjpMVOVB6Y5prwkDIFAWIqXvzRgg8g0oBoEIaB7HFKQfSm0AODtn7xxS+Yw71HyDmjOaA5mTpcsme+aQXD5zuNRD6UZosi/aSta5Y+1PxzThdP3NVc06lyotV5rqWxdOe4pTdsBnAqlmlNLlRX1mp3Lgvj6CnC8HcVRFBo5EUsVUXU0RdoexFOW5jI64/CswOR2zT1kx1GaXIi1jJ9TSE0Z/iFLuRujD86pRvATiQsvuBmppYoBHuhukfGPlIINLkNFjX2CeUx9sjtTYJGmJAXn2qu+cjPTrVqG5+zSCSJcYHf6UcisZvFTbv0K03MuO44psgP4UpJLEnvTSQBirRzym3djcGgfe5p2OM0gOOaZmyyuAM1bs5XgmWSM8iqcbF+gxipUOOe9USdn5LtaiXzckrlcnisSTxHdQzGKSNTtOCR1qA3U02m+Vu+WPnA61lsymXlCx9zVNmdtbHSQ+I4nULLwDwcipk1m1diBIgHTbkgGuQkxu4XbTc0KbHyJnXTausa7o9jZ5AB6VivqV0ZGZpn59WrNWRlBAOKcHyfn5ocmxqCRd/tK7Rs+e34nNTHV5THhyS3ZsnNZp46cikAJ6dutFw5UdnYaqt1b5BGV++p649avGYSsvBz9ea5jwxErXMqtySn9a6ES+X+7kQnj7y8VtHVGMlZljzGKgE4YdTjrSKxTIHGPToahV42YqSxB+7zU0a5HylcdcimSc/dtm5c8AbjwOlU7lsxHiruoIgupM+ueKzpW3g/Su6OxxvcomnKKCOacuO9M0HpUnmKQQVBpgwopueaCReAanidB1Aquc5oyRTAmkcsKhY0bjimZJ70BYkXOQaeWyfpUHNPHXrQMVjntUe2nHI/ipGGeT+lIBvbNNyPWpAOPWoyg7UDFB70mfenbOOKaQaQAH29Bj3q9a3i5xMzDA4PpVEDJBPSnhVYjFFrjubA1CIj5pJDjj5eKeuqsgIALHOdxOKy44G5xjFI0HzY3c0uRC5zVW/iYqxBVgecdMZrTS9V7cNGMkcEdx6VzP2Yggqct1q1aTSwSHHyhvvL1zUyproNTOgXUrVF3F2DN2PpSrPayMSsoUnk+5qlE0ZwUQEHgljimmAI5wgYn36Vlyo0uaBlMny+ahTHykjv6U23mtJTIJmCjdnj1xVAP5RYLh3HXbTUj3qQAFBPrijlC5uH7L5ZZS2zHG09eK5O+needt2cA8A9qt3cwgj8sAtJ03A9B7VkSSFpOTk+uK1pRtqZzdxdxVjhsD1oV2Em7dkj1qJmDDaRkUAjgYPFak2Ot0eSf7CpCls54z6GmahrDxgxAbXzjdnoKwIb6aOPyllZV54Bod0ZQxfJ9BWXs1zXZTk7WQx5Mv8AOck/rSmcdMcVAzHd60qLlgO1bEWJ0dH+T171bspjHMNrYXOCPUd6zmVfXmn2zFpD82OfwpPUSXU7W1kaQOrjYAfl+grTiCIvB4965ldWWEFZHRyBgqg7+tU5tauZTtQ7FPHy9a43RcmdHtEjsJL22hYLJOin0JqbeCowc56YrzuQzBt7KcHoT3rodMvWWyQO7ErxgdR7/SieHsroI1W3qdLGMDJNMeZd+xBub9BWWlyhwzSEtnoT1/CnpqMbblm2wnOPc1jyM05h86gAsmNuSBjp/nrVq1cGBeeRwarT3MBh2gjHYg96pw3+JvKjXcxH3a86UJU6/NbRm6kpQt1NZ5A02wdR1Ge1PVRGv41TivIt/wAwKt0xT7i7WNHZgTjpjmu2fuxuYrVlS7mBkJJ+VeBWbuZmLe4wKlmnLuu3gHuai5GDxjuR1rw2222zsXYkkcRKcHB9qqxr5jhjk9sn60SSPISwHy/w0sYbaADzjp0qXojWJNGQoYkAc4pS3IOO3HvUkMIxt5xTyFL4xwOazui9SFUY8k8VLCoGPrQRgD61Ig5qWx2L1qN0yCtUcVn2CZJY9uKvnpmvWwcbQv3OKs/eM65+a7BJ7YwKuQZ24PAHAqm+GnAUgHf371ctxiPHcGvQlscy3Ibkbps4+6vJ9M1HKVMiE5OVIz6VLMWF0G/hxzUcyqXUgZB447UIY9OXLH0wM/rTLk4QjGckA9qmXl8HsKikO5m4OM9ulC3EOwNibe3So7X5wWPB5GB0FKxwAQc4GKfZ4MXHrQ9g6jpWATr3qSxPzDnJxUUqAo2O3I+tPsDlhxjg1PQfUv8AeorvH2WXPI2mpqgvv+POb/dNSijmr7DSLjsuee1cZrQ/058Dk812d980+E4wnPtmuO1rH204PTitJ/CTD4jKPU5pQcUUnesDqLFo/lu79whx+Ix/WoTyKXgA+uKZnikMYeKVRmg80A45pkjT1pDR1NGKYg/CpKaBS0hi80hPajFNbrQAGhelFAFMQvQ0vFNAzSkECkMOtLTefpS0AKPrRwKTFLigANJmgim4oAeCKX8aZilxxQA4/WjNNwaXn8KAH7qQnimHPpQTge9AXFzU0TiNw4dgQe1VgTmnc0Bc1ZtUmaEx+c0iEYIcVlu+Scd6bmmmnYTYoYjkcCuljvrX7JGfO+YqNwweDiuZHanJkNxVxm47GNSlGorM2or2KJ9hYlexqNtVdZHCKpXsTWZuI70biepqvbSsQsJTTuzRi1W5iOfN3H0Kg0XGq3dyMSS/L/dUYFZ2aA35Vm5SfU2jThHZFiWZpECsxwOQM8VFj1NJxjrRgevNSaoCPemke9O60bM9KAGYHrRTth9RSbDQITmjJ9aXYcdRRtoATJ9aXJoxil470BcaWpd7dial8k4zg4PfFNMOO9OwXHRzsoxnj0pMVEeDTg1IaY/JHSkJ7ECkBo/CkMX5SOVFM2ginA8Yo49KYiMrz6UhXtT8YooCwwg5pQKdRjigVhvegUoHPNLt5ODQA3vS9qeIsnrTvs0u3eEYr6gcUDsQ4o5p+DSNwKBCUtNzTgMjORQAlKZXKqpPC9KQAscAUMuKAFD+tGc02lHOMCgLjyeBSAcGg+9IDigZagXEWe5NSZNNt23R9MYqTHvQMt6fKsVwpfBVvlOfcVQlG29df7r4qYMw4PbmoGffeO+Ork00TJajpwpAGOahCjNSzfe65qMdaRQwrRTjxSUxCqcVJxuyOBUKkBh6VIXB7YNMRueGwzXLbWAIXPTrXTyRlsEsCeh/Gua8MsPMkAOGOMNXTxReYoJDZ/vYraOiOee5VdYzKSsZIxioY0ZzuKMemVHatX7LtYZc4zn61I8Oxy6rwRzV86IsctqdvtmVwrDcvOR+FZBGD6YruLy0W4tWG3DYyozXI3EJVmIHIPIrroz5lY5qi5WUGGGOetCjpU5QNz3pojHetrCuIwwBTMZNSEYpmPSkAelITgUpBBoJ+WgBp6U0UMTikzSGOFLyKQECnYJpgN64oIyKXHpQMCgBMYWmHrU3AU+tROD60MEB9qOc0tITSABjvS9O2KM5Wm9aAHhmB4b8KT5uu6kwc1IEJ6nFMBokfgVJ5p3Fh1POSaaqsWPpTnTAAP8AKgWhpaZOkv7qYsR29q02tIVjLIzSY6gk5/8ArVi6XbvLdIqnB7YOK6k2srSYKjZwDjvWFTRmsNSkYGEm5AiH0z+lQ4iYyu2MqMMADgVpPaSxlmAUrx9fwrM1eGSNcNkbznAxioi+Z2HLRGPcS7y+OBnj1xVbap6Hg1KVYcgH3FQyZJOeAK6kjG4xkH0poDfWjJ68ilV/yoKF5xhuKbzwARUhYHNM4znGDQA3p941IoOOOnrSr155qVdu1sjkdqBNkLZ6DmgZA2nPPpTio47VOEX5SGHHqaBXGQxsG3Fto9TVj7UwyFjXrnJ5NQjeep5FKMZp2FcJpZmILsSe2a2NESWaOUZUA4zkVkNg4rpPDSKqyMx+UAVFXSBUPiRY+zXA2kurEYAXbkDFMbYJmafaMHoFBJq/JOZMNGrBOnA5p0NouFeRd0nXB7Vx89tzot2M7ynZiix4QtxnjB/KjyJVAdG+boQF6fU1rTLggD73UYqdIwBnHvUOY1EzwJHAYMu7GenXFVbqZzCFUfK3UEdfpW3sXdnAGBWXe7S6YAAUcACufETtTZcI+8jJV8ykYbCj8zSTFViGAxJIwvr71O4C8sM5OKg+XcD3Y5HHb0rxr3Z2JaEbxM2M547dj7VYQM0m4DaR60xVwreuas2qgoM96iTNYoesnlqd3BPSmpIMsSf/AK1OnwwOR8oowpHSs9CkmKCHcbeR61Kg5GKgSL0YjPertnDIJA+NyjrVQhzyUUKUuVXZeikjgXa5w2M06a9iWPhjn6VHLHv+ZkIz1I7VEtmjkZY9a9RRrx0itDibg9xkl3EuzruOT071PbXarCA4OfWmXNpGNoBO7qOamt7OPyFznp1zTl9YauJezuRvdRtIRyO/TmorZvMnZweRxz1IqS5tIxKCAQTwee1MWKOBjJHlicDNbUnWvaWxMuToXW5YDtUA2puymADj2qw46MO1Qtyrdia3RmV53X7PJt4LDhs55q5AoWEbRgGs+FQZd4B2jgD1z61ooMDg1U9NAiI6hsgHBIpbHKy7D0ANNPDZxTrQg3PGMYPSo6D6mhUF9/x5y5OPlPNT1De4+xy54+U1KKOYmO+5fJ+bHHuK5XxCoF3uA4I7CuqvQFuxnjj9fWsDxDF/oaSY5DnJrSfwkw+I5gnmjPNIeCaM1gdI/gk/Sm0d+tPKERhuxoHuRnrSMKU0MKBDOlKKMUA0xE6+UceYW/4CKZ8tMHPWl7Uiri8UEim5ozQIUmimlqM5FAXHZpSajzQTQFx/FKMYpmc0gJFAXJMigkfhTA2KCaAuKWpM00mlB4piuOzinUzNLupDHUGkDUFqACg0H2NToiFASTn6UBa5Wx3peaneNQcVPDZrNGSknzA424prXYUrRV2yiRTdvrVyWxnQnCE49KrmN1I3qw+oquVrdGaqQezGBc1dtraIxFpLhYj6MD/Sq6hT3olGDjdkVBqrBNsyQrZ560gTPcU3jjHWgdeKAFKlTzV2w05tQYrA67xztJxxVJmPStHSbqW08xkVcuMBiOR9K0hBzdiJzUURDT5vNKHAx/FTZLCZOQA49RV9ZgW+bvU/VQR0Ndn1aNjjeIncyFsZmUMB17HimPbTIcsjVt5FRkknFL6tEPrEirbwo8SlohnHPFTi2hPPlr9MU4cNQXUd63VONtjFzk2M+yQEnCAfSmtZQZ+6R+NTKy8EGn989qPZx7Bzy7lT7DCezA/Wk/s6I8hmFWuOtOHTrR7KHYPaS7kQIhQRp0HrSrKp++gP4U2TBkOeKaenFacqFcp30CmQvEvynqBVLpWjcn9w1Z3avNxEFGWh3UJNrUlVkKjIpwKN7fSoQKaQa5zpuTsq8YYU3ABAyPrURzQO/NFguSHHrRgY65qInn2pM0WFclxR0FR80uT60DuPHTpSj6UwMadu4oC47HoadHLJEcxuyt6g0wnJyCR9aTLdqBluO7cSb5ESX1DrnNMnmtpdx8gxsemxuB+BquJCO1MYgnNAmxdo7H86QjBoGPWlKMoBPQ9DQImtLhrWZZVAJXsajkfzHLHqTk0g6HvSYoAKcvQU3FPoGg7inKAT0pueadGGZgF9RQNF3ARAqjA9ab1qQ46E/nTCMD1oGGTt6fjVaMlpc55z3qyRkcVXVGSQHHTmmiZLUc5y3FN70pGT1pACKQxrcmkpT1oIpk2G0vU0AVKqfIWphY6HwlKgmnVyB8oIrqkmRI/mPAxzmuM8PhRqSqQOQRmuzWEKwJKkHsa1jaxhPckLggEEcHg+1DyFo2RiA2M5BqN4FLKVPI6YoZQSSeSeD2p2RA1J1BKlskc4x61manZrM3nwjcW6gfzrUlSPqx5HpxSrCpiBztQnoBWkZcruiJR5lZnGSRbWJxz0xUB2EZDfhXXXen2kgy4ww4GODWVc6MTgxYdc45+U11xqpmDptGIy8UBR61YexlUn5GI7YGarmJ1Na3RNhTH8ueDTTE0gCoOfaghxxzSxq+c7iDQxEDqV4NR4I75qx5LyHg8/SpItOupcBIyc96ltForJ24z7VeWAFBnrV2x8PXLsHlKpjt1rYj0OGJSXdnbsOgrN1YobhJ7HKmBgemcUwBcnt7V3I0u1MW0xADHJ75rndU0Ke3dpIQZIyc8dRRCtGTsDhJGMSPSozUpRhkMMGnG3cLuxkHuK2JuV+go9acVxTcUhhSgU2nCgB8a5YCpXxjimRjNPY8jnimSxAMfWkY7j0oLDoKVFLNxyaANjw3A0l+H/AIUUk12CqqJ90VmaJZCzsgzjEknzNnt7Velb5cgbua4K0uaWh001ZajZHO4qB8wPHPWub1R914y8fLxx2rp4YsDc/wB5ueK5TU8reTE/3jVULcxnW2Kci4iz71Sk6GrsrZhB7elUZjiuwwiQEDNORc80w9cVPCo60Gmwx0AHSowhqzJgnFKEwpbpTsK5Aq4BzT8ADA59SKeQKPKGBnigVxETc3BOPepjDg5YnpRFC2VYE1M/3uaCWyuVKg4NNB4PFTyL8gwcGq5OCR1pjQoJLeord0h5Vh3GJlDnAHaqWj2DXVwu8YQcn3rtILdERVCjArixTbVos3pR1uzMivfLcoFzz3p/9rlQQISTnkDrWnIkSqSVX8qrmOIyDITg5xivN9lUf2jq5oroVIdQaSRMxhQRwDWmsyNgqwx+lRvGr9EH1pq2p2ld5A7AVrCDXxMlvsWGYDA3D35rLvsPLw3TjAqdoNzkhsMBw3vVaS1kMblS24c+1LEQvTdgg/eKDnzZCjcKOmKYMFuBnjGD2pkhkjkKcncOD/Oljdo024BHRcZBI9a8ax2pj9mGCgDAPPvVgHbxUKzASHMZz19fanCRDzv57CspJmsZIe5XGCc5FCsSOBmo4sM5GQ1WVSptYfMOiR3bPAFakQCKke7k+nrVBZVgTJGWPQVo22HCEDHrXoYKMbtvc5a8m9CzgKpJ6VEIw7FsYNTSf6sj1pI12QgHOfevSRzFG7DRshLMVY4x6e9XbdleIbTxUV5uC7lH8JBPpRCCduw/KRyfereqJ2Y24wZO+7oKhjyXK8pzk+9WJgBOWB+YDketQRbvNO/72cn0prYOpbIytVnfCsSOOgNWm4FZ0sigIuRhuMUo6gxmn4xIv8YYjr71pICFAz2rPRRHehsD5vfoc1o5omERrLu9qktUVJMAdqae3pTrbPnc+hqCi33qC9/485un3D1qeobzm0mz/cP8qS3Gcrev/pZ5yccD1rK8R5GmKuDwwJrTf5r4N+FUtfG/T5jjgYwfxrafwmcdzim60BfelcYY03muc6hcc0/eSgHXFNxmnlQqj1xSKRHTwgI5pvepSdq/SgERhRzuzUbdeKm3rsxtxUROe1CBiU7bmm96XOT14FMQuz3oKnvRmk3UAJjFKBRmgGgQYxSkAiiikMTAoAGaSlHFABjFFLSUANxQKXvTgBmgVhu30pwWg8cCniMhNxPB6c0DsMKnFNwadijpQFhADVm2hmmG2Nc/hUCqWOP1q/YRvNE0Xnsq7h8g700nJ2RMpqCuypKjK+0kE+3NaWk206OZZBtTGAD1NX4rGGFtyp83qeTVg5CV3UqHLqzya+L51yoqPneaFj3feAI9DTpBgg1JD0FdFjkvYhNhbSf8s9p9V4qne6Ykdg86yfPG+1kI7Hoa18FTxWVrUpXKA8MASK5cRBKN0duDqyc+VvQxf50q5LAdaSlB+bIrjPWRaUW8SgyKWYmrBGcEDArO3F3UHk9K3AuAM13Yd3Rw19GVQParVurFDxxmm8KxBXiuk0K2gls95jVjuPJFdE58iuYqPM7GJsO0kDiowpPT9a7MWVuBgQp+VNNhak48hPyrD6wuxfsGcXKhCk96qnJrsdSsLWOymcRAEDg1y21fSt6c1NXREouLsyFG2nPerSfOoOKiCLxxXYadZW72ULGFclBk49qU5qCuwjHnOX2HvShWB9RXZ/2dakf6lfyqI6fag8wr+VZ/WEV7FnFSj5zTBWjdxxrdy4QY3HioCgHRfbNdCd0ZXsZd+reQCOmeazxnFdDJAjKQVGCKwSoBOPWuDFK0rnbhpXVhAcU3GaeVwDmm/NjiuQ6hM0o6mkAY8kcUnOODQA40zgmlA4oHemIXH50uPSkGaM0hi4pKXNGaADNG7mijFAAT6U3HFKaQUxCVIDnC0BCee1N6HNIexIUIA4poFKHJwD0pWNAxopwpFpfWgBO9WbRd8g7VWHSr1gAEdieRwKQ0SPnjmk9utOJzkZpMY5zzTKAjGPrUcvykjrUxUhQM1FMT0/GgRWJOaM8UHqaB1oJHMqhAQeaaaMc0p6UwGCns7bMA/hTaUjNAF/S5tl4j5PXtXa43qu2TcAM7D3rhrQfvAQeRXbwwBn3JKx3gHB9vSt4Wsc9RMkWZmHPBHIXPJHeiaSUxYBIXIAJOTVgWq73fIVw2dxHSm/Z1GOcA9citE0ZEJAdBxgsOc9j7UxXKu0Sy5RfUdKn+zxW7eYCxVhjr92mTLG0gcDBHAye9NMBFR9wk25U9O+PemvMC+CNyYyGPSlXClll4BXv9aczQCMRiPKfTgUAQNCE/eR4w3qeKRY4XADIBvB5A4NSMv705b5FXIx0PekZAVTKfN0x7f5NFxWIVhs1dlZF+XjleKb5FuSWWKMhcZ4ANSORGdiwAjOD3pjvLICFhAOeQetO7CyFVbZ8EKFHTgYzUolTIKoMf3vSqpjmG4KM8cEDGKekc6R7xApJIGAf1qRlz7akThMcHuOlO/tCJpChOCOvGahW2fALKoC8Y74qZbV1L7Qiq45NTaI7set6mdr/L6E96bcahCjeW/IPpTv7MVo/mY5C49s+tOisIgMbeQMZPNP3Q1Me/s7eeNniARgcAdM1gFnt5DE2QynBFdidOR23Mfu4A9qjvdDju1d/uyEcN6+1dEKqWjMZU76o49/mXOO+KrtjkDitW801rOTaSQcfgapvCoQs2M10XTV0Y3toUs+tOB5pcd6cMZFBYqswHSkLEningE8AZNWIbXPJ5J7UE3K8SFyFWt/S9NaErcPDuX+HPUH1q5pWkKgWWcD2U/wBa2ZXEaZHbtXPUrfZiawh1ZSklZZ1hYnJy3SpCz7VbYSCcdOnvVhIwxWR/TgHtUjzDovOOea5mzaxTleeGRdqO6YwSDnFc9rETRzs/zMr9G9T3+ldSQ0n3+R1xiq15aJdReUVCseR7VdOfKyJx5kcWSzJtZiMHNVps54/Or95ayQuysCCD0qtJbsEDZBz29K7r3OdOxU5yMCrUYCrndz2qHbg1KvIFMbYICzAfrVgKNnQde9Nysa4HLEVJZwPPPlVLHpwOtBJXf5uRwtNCOeQMgda6i18PRld055PRFqzHoNvG2WJKjnb0rJ14ItQkzkSJIgG+YA9Mim+a+wjrmu0n0yOUBcfIDnbVVtEs42LMu5fTPSpVeLG6TOXYSMowCBV2x0ee6wzKQvXJ/pW5BYxRJlYuDwuccelXYoZok2oNwPUntSlW7FRp9xlhAtqioybcDtk/rT5tXSO5FrGjGT1AyAKmRW+XHynPJxkUx47liT5kbDqvygYrnum7s12WgyRDMznzGXIwBnrT4z5bZVg4Ixj+uafGyeWCwXC9T3qfEDY+Uc80mxpERZ2B2EHI6gdKa7yRRnDbm7d6UfZ4yzBimRgAGo5AfJJBPK4BJ70kA2SRreNjkDPUDrmiOWRlIQjA9utPitsuCxL5GCT2onth5mNzfKBjngU3Z6C1MfURJI5EcR/2hnkU3aUwzAYA5zWtFE8s+52DnpgdP84ps9iJpFWMheTx6152Iw2t4HRTqW3M9VbZhVx3prox6IvHQjvWk1lNHk98846HtTfsskqEJgfWuD2NS+xvzxMwJjgJj2HXFXrGCYlfMUlcetWoIY4gDKMvjPNSTXCBQEHzHgV2UcM2/fRlOp2KUxP2tflI74rXtHJiRsYGKzpygQOOGPB9c1dsJ0WMq7KOeO1TTXs6ziEvehct7pGBXGPeonmkMqohBGcE1JNNsj+U5J4FJbJ87N1Hr6nvXora5zjLxSMZY5IP4n0qe1UeUDUV7yVIG4jOAasW/wDqV4wccgetN/CC3IZwhn2bsFuSKr25ZXaN1/iJHOeKluz5kjxjqFyPrUdlxHgfe7mn0DqWHOMnsKy7gBpwH5BwQOwrRuJCikAZPvVGRCBEeQc5J60Q0BgJFSf5j143Z6enFXw+VBByPWskZkuo0b68c1qjCp6ACiYRBnCnBNS2rBpMj0rPA824Mh+70H0q5YjEnpwahqxSZfqK6GbWUf7B/lUtQ3jFbOZh1CE/pUrcGcmpzdls+n41R10Z0yQ5z8w/nV23O6c45+UHnt7VS1//AJBnJALv0/OtqmiJhucY/wB402nSDDGm1znSPUZp2cqPbimp1pxxikUthuMGnM4KnHFNNNJoAaS34UA80rN0pODTEBNGBRxS4oEJSAU6gUDDFGKdj2pKQABSlTigUp6UDGHij8KC1AJoEFJSk0UANpe/WlApSMDpQAmeaeG496jp+3C+9AIAelDYzRjnFDcUDHqeK0dCAN0QeuOBWWpq5pblL+PHQtitKWkkYYhXpux0hHHFB+7jFSDgmmEdcnivUR88VZBk4pycEChl5FRqSCSRzn9KTLWxYY/NWJrzAzqo6gdav3V8luvzAlz0Fc/PK8zF5Gyx61y4iatyo7sHSfNzvYZ2oHT3pBTh0rjPVHWwzcJn1rcBz7CsayH+kr7VsDjPr6V3Yb4Thrv3hcA4B5FdToMYTT1292JrlgefSuq0H/jwT6mrr/ARR+I1R0puOadnikAya4TrKOsjGmzfSuMORXa6wP8AiXTf7tcWcZruw3wnLW+IFGWBrtdH506HP92uLQ5rs9DOdNi9s/zoxHwhR3NEZqOUYFS9KjkOQa4jpOKvCRdSgjjcf51ESdoqxqPF7KP9s1XBJHFepDZHnvcGPB44xXOsMtx610EpxE2OoBrn8/P+NceL3R14TdjmGKQ9BjinSHLUgPSuE7xy3MyIUDHaRgioD1qRs5wetMIpksQ0goNFMQ7jFGKMUUigxRiiloEJRTh9KMCgYylA96XFGKBDt5Ax2qMmlOabQDHqMr70GkX9aMGgY/8AhHvSZ60maM8UAKOlaVooW0BPVmP6Csvdir1m7NER/DQNEpPenZGBnmkYDGaF247nPegoecEqPeopyN3qMVJtHHqKgc8n0oEQd6UDmg9aWmSFNJ9Kf3pCOKAZFnkU4ZHvSgCl4BpisT23By3btnFdhZ3PmW0JMT78YUqeAB3rkbflz0xius0Mq1j/ALcZIX6VpCVmZzXulvzZiTtLk9CD3x71L58z4Y/LkdDwasQPCw+VRk8ke9Koi3AnG761tfyOexTckOrK2FIAII4FSJJ5blNnPT15q07xMjRhcduRxTWQCMO2M45NLmCxVQS72R8ODx06EU0OcoTEdp5Y+lPhkCuARjJPXpUZnkBYbMjHfiq1AVZDwu3gk4J6Yp6SqpZQuSBng/oKrm4cHBjTb3A71HIz+b8rqoT5to70rBcsl2llYKoI757GkMsiDOFJ6YHaqsTzAFnBAJyOeT7U9lDoTHuODkgtzRYCaUyDDllxjkU5Zz5ZfcoAOCD2FRW53YSUDJGeueak8qJWyEzk8getIYC/V2K5JC8kY5NTxah5jkBPlBAzTQsKyb1TODg46U5omYk7AVanoLUdNeshdTzg9h2pGvHVMlBtboc8jPrUiqyoAV3Adc0giyxIUYIwR3FJWDUjknkI3fKFHDKe3pRJcbdjbmZW42p0HpVwWYxzyGGDk1HJbop2rx8wJ/CndBqU5bZrn5HPyFeD1IPrWBqulSxMEiLOMc8dK61iqrjpVMsnm5bALHH4VUKjiyZQTOLGnzk4VSe2Mc1bt9Du8hmRRnpk9K6zMWDtK++KjWaM87hjpgmqdeT2QvZrqYUejzZBYovX8a1LTT44Arqu9z+lWFdTGcANjrU4uIlboMgckVMqkmNQihglJZUxtbGd2OOKg8qWbdvKsS3Gaesism4naM5+br71ahmiOUVenU4qNi9yJUnYkthQp9etL9nZDuTcSBzzwasvKo4bAHbPeoprnYm7BOegHNK7YWRGySvhiSvGCq+lAieIgqsjsRyd3A9qktS7R7mGHz0NSG5ALKwG4dgaLvYDKv7H7Wvyr5co6s3cVg3Wn3MJJZPxHSutaTdgsO4yCO9TSMAhyq/jWsKso6GcqaepwD28gPQZpUtZ3xhM59K7doIJskQpv91qtGF2sCqgKeAvAJrZVr9CPZswLbRp32yzny4icc8k10Frax2i7IUXbnlj2zUo2OQjsNqkEDOAPTNTu/3VRRg9QKynUci1FIaJpEcBsY7EY5pJrnYDjoRkcU9QGJIAA9KawQIrAMxBrLQsiMzOMhtoPrxUUjjGDubbyeRzQ8kUmRyp3YKmpI0h3FD93r7Zp7AOhDr84APse1WkmHHHXmmxwpgBRlQMDJpnkhVyjKGz1/8ArVGjHsSicZ5Tb/WkZ02MApy3b1qNgzBHyQy9emDTI4pMmdiWZhjaR0p2QXJYmgRMIDhj+tR4R8FWXnj5hUm8qEIj5J+bjmmSSxgssi9+MUAFwkYhGRvY1BFAGQZkbO7cM01FLM+BlF7EGp7uQJEioRuPGB6VM5qnG7BLmYQxuFYRynI6AVFO8nm7mLEcdfWpLW0KguOM8+9NuFKyxh2ZsnG0dz70qM+dczHNWdiW0leKM/KrA5Iwafbzq0vzDHzEAY5z9aRNkKAKuFGc/wCNSQwhrfJXPzZwOvXrVO24i0J4ySucEetRSSDI2hSTxkVDIpZl/d5VgahbzQYwsf8AF69qlQQ7lryRjnk1SdFa4CKM9+f4aJJHjfcWZeOme9RJJNHcO4TIYd/4aaiwbLstsHhKrgHGM1TiieJxlsAdu1T/AG35RlcHq30qG7uo2yQrbu4HNceIpT0nHdGsJLZlg+Y5IjICKcjAq1E0yJtC4wepNVbCRWRRyCeec1qqBjp1rr5tEZW1KF1P+7Vm45xkcYqe3vItu0gqfpxTdQRPs+WGeRTooFlgjzxgYp6coa3En2NLvBBIX8qZacuSD17VX1GJYnHlkh2GOOlSW4ljkTeU2kYwv0qre6LqST8sQeuRgZ602dNsQOcMB1pWO6+VQPlAzmo9QkIBUcgg5HrSS2QFaxyGJC7Rk4HX61PcynZgNjPHFRWuEjJzxzx6U+NS8q9l689ab3uHkWVG2EADA9DVm1AEg+lQHkj2qe2/1v4Viy0W6gvf+PKc/wCwf5VPUN4QLOYkdEP8qS3GcbbN5ckoPzE8cVU8TowtoCTwG/pV2BNp3H7wOSKh8TENBArDlm59q2qkQ3OJbqabT5Rhjg5GajyMVznSSL3pWFMU81JSKQgqIn1FSA9aQDmgBjggjIpvTmrLENtB5qKUYP8AhQDQzk4p+3tTEqRXwc96BIawoCEjNPIBx9OaM7SMcUDsSTwmAqCeSMmokUMT+lLJIZWLNyTyaRDigOo/ADkMDkcfjTtq7Rkc1GPvU5mpFEbKM8dKafanMaYTTJFxmnKccU3NFAh3Q8UO5NAXOaNo470DGjmpdjEgYyalgtmkYKiHnJGfar1pEBn935jHjBPSpckBlEYNGMjpWxJpwO9lhPTgBu9Z8sMkD7WUgj1pRmmOxVxirVhIsV3G7HoajaMnLYpuNpzVxlZ3RMo3VmdfI67PM3ArjORUe4vjFZOm6iEhe2mG6OQYBxypq3LfRQQ9DuA6H1ruhXT3PGq4OUfh1LZxt96qzSJAhkkPA7eprJfVbliSCAPTFVJZpJW3O5Y0pYhW90ungpX94S6na4nLn8Paou9HQmjiuRu+rPTjFRVkKORSgUg6UuRmpL6FiwU+fn0FantVHTl+djntV1nA6kV6VBe4edW+MUZyK6zQf+Qeme5P86477QgbrXR6TqtrDYorycjPanWTcbIVPR3Z0RPFKKx21+0ABG8/hTW8R24+6jGuX2U+xv7SPcu6z/yDJ+e1cSTW5qGvx3FrJEsTDcMZJrnGlJORXXRi4rUwqNSd0WUxmuv8PMf7P/4Ea4dZmyM1qWmrXFvb+XG2BnPSqqwc42RMHyu7O6zUTsoB5H51xEmrXcnWZ/wNVnupW5MjfnWCwz6s19t5F6/Ob6bn+I1AOmKzy7FiSSTTlldTwa60rKxg1qXZRiNuexrnx1P1rYNyxVt4yMHpWQnU/WuHF7o68KtxW4NKo6U1+ppy44riO0fIRuGRUT7ewxUkuN3FQvmhAx0cayPt3hfc8CmMhU4pn0pQTTJHYoo3HilDUDEpaXPtRx6UAANLSAClwPWgBveil20mMHpQAhpPenEUmKBCZx2pwbpmm56UUASdaaRxSU40DIzU8IdUyp71DjmtOFAIEGOOvNAREgLP9/p61IAfpSYGOMAUA469qCyQ4AZvbiqp61O7Fk4/Kq+fTrQIYcZpQOaD1pVoEGPmpCBS55pelMLDMYxSYp56A0w96ALNr97HFdF4ddzLKoYAEAnvXLxZDKQMfj3rT0tphdqivjeMHnr/AJxWkFqZSejOvRkU7n5KjJIPXmnxXCswJGN3A+tZYgmO6TzScDDE1Z8piySLKSjD5Qcen/166LI5i5JcxrCQxBxzjPWq7yyOFK9GPT+VQMiDgKZHj5Iz1p808rYOzqcAdMUJCuOGXJAGQD35NJtkDlACRjnngUkkrxsCyfKORtpReOiq5XIIGfanqAojzvZ3+Yc4P6c1GYwEZ2HXgAc1HLdSMG+UAOMZJxikM8skgGVB+9gdD6UrMZcS2VY8uzEng807yoGcMCMqMcGqjm6mYfMqD0OaiV5Uj+T5SM7xjk56VNmO5deKI8DqpyKd5kaxsN2XA+YetUlniuJCqs+FGXI4xirASIlSGBL9WPeiwFsTRrGCpBBGfQfjQLrY3yKevPFUkYeUf3eQmRyanjLDYUTpgHnpmq5UK5ZN2HQAfI2MspFLb3IfAjUqccnH+NVoGl8x32gqDkM3pV0SxLhh1POB9OlJqwCB7pZDkjYB1NRrvkGCcNkkkdM0Ndr/AKp0dSe5PFNt7uNgRhgOuSMZoswEmjBXlmy3T5ulCQKie5HOT/jUct1bvs5yOuD1pWfeu4HrzgelJpgIIwuRnrzkdabKkZUnYCRxSMdsYb7zZIOD0oiUBQOR6igZIsIKhRwAc+lKYo3baFyD1OKa7hIkZW4buealjXyxtQEqw6mgBY7dHcFhwvAz6VOYYt3Tn1qNZojEcM3y01pRIikZwT1FTqwFkSI/MwyF96ZBGZLgEAFAec+tQXcsQZEDFk6ECp1uEhC4dQCcHPWqs7AXRFGoJz75zUXDOzD144qqX3OyK2AfmU4yKZFO0zEIwUjg5Pb1FLlYXL21AMEZyM0qxA5Zuh7VTe92BxGocx8tzj8KibUZJMqIjnOAM4/WmosLold4xI21WYqOvbntTDHvdIwAFUgk46VFbtJ9j3jbHubOCc4+tLZSXLR7kVCj4Adj2960tYk0o7ZVRQVGR1xUq26g7skntVB7qXzHADHoFYjAY+1PimuCWDKNoxwDz9azafcq6JzGVb5WwAc8LUUzlckNz7DrWffi98+OS3cbc8q3XFSvG8rqztgDgrnFPl6iuSMvJZmG7HApxWIFlZssw+YZqotqzIULDZgDINTRwtuEZUlWXG49T7UATedgrGrZRuBtGafiEErLJzxnJxSRooIDkJjgDpj6UwK480DDOTgFh2pDHSiOPKoMbj26dackyx5QbwNvAI5/ClWElf30m98g8L09qkfZuC43H09KAKpvXmIEa428HPFIZvmGYjkNgccfWrUVvEvmFgoOecUw4lc4HCNjnvRdC1IvtAOGaMKRnv3qmXa6vBgYPY9qv3I8x2jSM5A5JFS2VmiRBj971PrXJJ+1lbojRe6isZWxtl+VugwO9VZ5JWcOCFWM4O7nJrSuDCTJvHAxz71WggCK0vBLHIz6V2JpK5m9QuLmQQKp2jdj34p9pf3U0siC2IVOhP8AFVRz512vAODyK2YIAqkKcds1yUarm23saSjaxTF7cOAPJCsep5NRNdySnaD+QxxWisLpuBOec5IrPlTy7sJGQBg5Ga6lZmbuMuEn8njazd/p6Cmxz42AoxwvQU8sRmNjgNkZ/lSQgpgDBTpnuMYp9ALCkucL8rAHgjOaimYviN2w7fLgDv8AWpreeNySCCwOPeobhsXYPAHQN3qVuNksUTDaCMnoMfw1bT7QV++Dt9ByRRbOrMBkZx0q2BiokxpFG+Dm1JDcDByfrT7aNjEMZwwzuPXNWLpQ1tID/dzUWnSZtAznH1pp+6FtSC5iZYnLyZPO0Ed6WGFUgDOctn8KJ5FllVgeMfLn1qSZVEADct6etVrYQ2LKsxYYUdMVS1N8pgDknJA54xV0MfLHmHvxVSQDErSYDdFI9D0oW9wYyT5bZMEEcc+1XbdMNuxxjrVBkI68Fm5Ht7VqR/LGPTFKeiCIn8RqS2P78D1Bpo6fWltSDce+Disiy9Ve+G6ymU8AoRViq2on/iXz8fwGktwZy1r80uTyT1xVHxOcxw/8C5rTsuGkPGeh+mKyfEx3GKIHoDWtUmBx7nNIOlJnmggljjisDpQfxcGpO9MxginbqRSFFA68UgopDFJ5pjghRnvzTieKSXqMUxMYOKVBk0009OGpiRIxGeB0pr8gU7qc0jDpmkUxCMIpxyaQe1Sz4+VR0AqPHTtQJhkingqV9DUeaO9ADW6+1NzzTmxQE/KgQgwavWmm3F0u9EwnqTgUafYtcyZxiNep/pW4rNJ+4g+VBwSKxqVLaIaRhyWiwXBilkGMdV6Vp2un20Y80/MMZG7tVqa1jXYSo+T1quivcybVIEY6msuaVTRGqiluTJH9rdWQmOJONwOCfpUl6Uj8ryIwoTj/AD+tWFQbQq8KB2oniTyiCvWtFFJWE4kcbjcCeDT7qKK4hJIAbtVMko21+vb3qQHjrzmuWUXFmiimivGkPmBJolJHBI4z71najamCU45Q/dPqK2HiEvOOR0IqKMLcxNbTjDD7pNaRqWdyGraM53JU8U6Sd5QAxyBwKnvbKW1b94MA9D61UA5rsi01dGTTQpooJpKYhpHOaSndqbTEOpc4JPWkHSgDNAMs2khXcRxmpCSWpbSAmIt7094mXBK16dJWgjz5v3iLmpEyOlABzjFbek6C15B5sr7AegA5q5SUVdiSvojKjLHAJqZYZG5Ckj6V1tjottaEkDzGIxlucVoiJBwEX8qxeISehfsmzgJLaURlijAepFVthrs/EOFsQAMZYVyp61rTnzq5nJcrsVxGa09P0q4vIy8ajaDjJNVVznpXW+GxmxP++aKs3CN0EFzOzM1PDM7ffkQUyXwxOqkrKpP0xXW4occGuT287m/sonmz27o5UryKetu5HStC5AE8nGOTURXJ4Nd62ORyKbQNyDxWSOCfQGtfUJZYkUx8KeOlY2TzXBipXdjtwye4sjZJxTRSNzSjiuQ6ri5460E0nSjseaAEGN1O49KavXinnJ4oGhMewoxTsHFGCOopDsAXPtRtoWloAbg0oUml3Y4JpQc0AMxQc08gUEYNAWIjSgZFSCPeeKCpApisRgYNNNOIPJqM80CHBsUhc0lBBAGe9MRLbgPKoJx9a2GUKAuOgxmsvTY/MvYl6jcM1rSdTz3xSLiVpyQAwP1xUAlOfWrMih1K9BVMqU69aBsm80MhFJjiqoJz1qwrAr70CQnelHFJjBpw+7QMb1NKaKWgQP8AcWo81K/MYP4VEaYMlRz8oHWr1hKFuoi2Fw4681mg5HAq3CQJUfGQp71cbXM3c7PzFFsqQxodwJOOnrUK3awckEqB19/enIlsWXPmqCPXApXSBFLJAzE/j+ldKscrIzd+dGrrGwduOg/Sk89kG65YFc9FHP1qw1wgwAgX5e4pjzwFB0LDoMe9P5CIiS7l48hDkcninCC4VkMyoy9PkPNTxzRlWVQCQO1EjCWNfn2r2HofWldjsVo4S023BRdtNhiMTl2OTtAOPzNT+UWLyb8kZ4FFs2VdhgIeTzmncREZxdoXVHjKnAzwcetTrGrEnGSM8/rTrmRRDiNl3HgCo4d7JveQxsQcKtT0GO2N5Py7HIGFyKTbhNzucAfdA6fSlhUCZWDFt38X90+lBMzMyhV2qcsR0NMCRVgBBP8ACOaWMHzCFY4ORgf1oRmwCyJ1zz1x2qZfNKt86gkZ9xQBCYCqKP3hPThjT1t5PK77kycdPzqRI5W3JgopIORjPrmmyQzBiYpHUtyQeeKdxFd3Vx843TBuAV6UjYHEiAov3jnHPFSJBNKisz7No+U+tNkgYxo0rlm6jjBXtmm2hFcxRAsdhjb7y5/pjrTQ6u2S+PlGR2qWO3aQt5oZscc1ILWNQyxsFGCeOT+dK6GV/NEchWM8jrntxxSRO4fYWJ3HJ/Hmplt/3XXGeAD09qmMRx8xGeMEd6V0BUYmcF0Dh+gyCMVKlxcL8gCuE5I/KpoonZfnbywD2xzxQ8Mfz7cZXkkdhRdbDIvtUjZyE9himlzMrJ5gCnnjtVowKy73IyRgYplrHCCdqBiG4C/lRdCH2kEDFXD84PUY5qZoYSm3JfIPzd6TyFkYFgVI6bTjHtVf92kxCnB6EE8VO7HsSx/Zo4hKq45xgU8MmCI4kA4yT2qJYonJLnB6HBOKRltgVVXLDOMj196dgJVjjXCSbBuOSAOtBltQeAi7eOeKayIjKjE7Vxg4z+dRSCJ4WyAWB49z1ppATptYqpIVF9OK0IhF5QUEYwRWfGfPUK/ylDyV6GkVYTgEkAe55pNXC5pAQqu0bQBz1qJo4/M344Xnk1UZUUKEb5i3O4f59KiEyxykCViRwRt69qSiDZcEW842/Lgde9RyWwzuc5c9/SgyKG3LI2MZ+9xUfntNIpVieMgYo1DQmW1xyRkEc59aUwvtYBs56e1NW54OXAPbI5z6YphvXD7NnPTPapsx6EjRkAGQB8DI+XkGoQoEyttJ4w2Ogpk2pqiPkM4I4CDNOhvI2hIjQ5A/i4OapJi0JVZ0K4GC3c9qZ5YeVn6Kx6jinwt5q5MiknnAqeNBgAt82Ox6UtgIpR5Z3BsKeSaZA+6MO4xk5x6VNL8wKAjHvRHGvlqC25RwMU76ARuxKgKxwWxnvSmRgQpJZQfTmlCN5pIHTmpCSqFgAeOaQFOdzL8qnbhuCRSyuqwkL09SaLZcgy43E/N3H4U9xEYyHA55Ge1FRNxaQ46O5VgUJiZwSTnt2ragYBACQD6VQhiRnEZHyr0NXPsy7cEk+ntWUacYR5UVzNu5JMA0bL1yMVStlDmRupzj6UtyWU5DnJGMVH5ht7QGNOMc/U+taJaEtlcoJLoIRg4yue1WNpbJx0OPxqva8PvY/Mw7VbRgqY/iY5wO9VISE8iIoQye5IrPjAS9UAkqOc56VeuWH2fIJA6Gq8KCW4OANwIznntSjtdgy5FbuS7biM9PwqVfOCj58OM5HrVmMYWn4Gaz5i7FN55jbuNoztI61RtpQzhHI+7gDPBP9auXqoZUiQZd+oXqB6mkTTIYplIySMVomkiWmRfe2ALyD07E1Yumy6Ivyg+n8qdcWgYjYSMnd9KrOnmIm1ixUEkk+9CaYtibK79pXIxUSxtLauSNxLVJJ8iRt2B6etNuZzaW0agfM5xij0GVVlP21LfPJJ49hWo4+ULVaGH955rrzzj2qcyDdt9BUzdxxEkJWI844pun5+0YPZTUd07bTtx0NT2CbZBzn5anoPqaFVdUONOn/wBw1aqnq/8AyC7jGfu9qmO43sc/agJ5o7Y+961h+JXIukJ67Cce1bUAJZ13YDAZGOlYGtyg6gu/okZ/Hg1rURENzlWpQcUh5pR0965zpQ40tNA496d2pFAKDSgU05NAwNI/3jRnJFK3JNAhhNSINwpmBT4+/sKAQoNOzkimGlU0DFlbc1NJzQTzSAZoBgetFB680CgQnQ81ZsoGuphGvTufQVVPJqxZuY7lCDjByfpSltoNG/IRHFHBbjDMMD/Grtpp0wX9zNtGOcrmqdlEWbz3HJ+6PQVp+eyLheM1xJNysaJXVyCSwRUJmdpW9zxSRxrGmFAA9qczl1OTzSDit9tDVR6k0I4wacy7zgjOKhDlBzUySKeMUyWtSncRhjgioUikVcr869x3qxdH04psL/LQ0nuHUIpYsZDgHuDVa9YLLHMhHB7elXEtkZssoP1pb2GM25CoAR6Cs3TindCldrUp30IvrXg4ZOR71z08TQyFHGGHUV0dvJmFc49DWBendcyYHG44p0G03EiS6lY0tIeKActiuozENNpzdTSCgQvalFBqxYKGnGecDNOC5pJCm+VNmhaL5dsoPBPNSnpQPpSNmvWirKx5Td3cRVya7LRU26dEOmRn9a5CMjcOc121guy0iHoorDEP3bG1HcsgYpTS9qQjmuI6jG8Rf8eS/wC/XLEYrq/Ef/HkuP79coTnrXfh/gOOr8Qin5q67w3/AMeLf7xrkRXWeGSDZOPR6K/wDpfEbQobpRQa4EdRxV2MzyDvuNREdPXpU94f9Kl7fMagYg4r1Y7HnDXRXXawBHvWJewrDI4UY54rdbArM1aI+UJQCcYBNc+Kj7tzpw0rSsZPvTs80hPFJxnmvPO8fTT0o+bPy9KT5hnJzSGOTuM4p2feo1wT1qQKD3oGhQR60Z96Nn+0tIVx3FIYUvWmYIpaYrjjQCRTcmlzigAL0u4GmdTQP0oC5IrYpxfAxmowKdxjpSGRs3FNAzQcZpBweKoi4AEnFOfrihThs0dTSGaOhx7rot/dRm/SrLDr2HenaEu21u5MdI9ufqaRxuHt70FojfKg4PHSqc+RnnNW2BwKp3Z+YY64oBkKdaeDhs0wdKUUyETA5NPPSmIRink8UihBT9p+gpgOKkdwvJNAxHX91x2NVmNWgfNjIQ856VWcc00KQgc9OlWIpXyoJxgcVXQZJ+lXIYcoG9qpMizZ1lrdtJboGXJ2ZB6CnxTXasA0XA6//WqextIfsUIk/uAcmrYMStsBzt9etdCkrHNKOpltcshc+WqZODkc5plzIXkAWEs+euODWhchJFKoAzdagHy4+UFvTvVp9SCJXJROPLH8XB5PpTfKZ3EoXIxyq+v0rRXcflEeB0OR0pjnyixDbhjnilcdikY5ZgQjmPIyFPpjmkS1dI8xgkMOc1ZaOQRhj94dMcYFSpCY3DbmxtztPWi4WM97clyVXaUHAHerAj8iMF8SN1BPOPrSxIvllgDlj8p71ejhlXCMARjJOKGwSM1VeXqFVlbpjj61N+8EbKMAbss3+FWJI1LkfdIGKcpLR7AAMkDkdaLiK4VvMGwk/MAfXAqw0JaTCg4PBHHt1qRESNRuJ4OCCe1WRIg+bcMHjpScuw7EDO5LIFXcg+XHb61C7TiDdvBJGCPQ1I1+CWCRBlHBOcUx3kkcYAUFdy46mmrgxklx5cQTcNwwMHv6n8qY8zAgFsg8g9ePf9KGJKNPLGFzjbnkGmtMqlgyEKOrAZUcf407CHQXO6Nt67SBkk9KY11ukJjiyOnJwMetJcSgqqsrFQwLEDj6U4x71TygFX8zg+tKyAHuUDGVh+645A79/wClOFx5kZONpGCF74qNZP3YQRk54HHA9aVbWNyHlXJI6jjp2pNIYovN0e2NFd17HvinJcEKRIuxz/CBQYmRd0SfvHGOW4FPeMQxqcbpDzyeppaBqQSS712AFSnqKlhVMKUfBOcZPWpY7N3OWwu5ecDkU5rRAvlld4JzkHp707oLMbNIkSqC5LHsP8aEjiYkIN7EfeNTJbBEGY+2eD3pj6ezqDnac/wnFK6DUaoigBVGG/8Ai4z9Keq2+WZNm49QMdaFtXKkytyf7vSmskcIJRMBuuBxQBFKqxgrE4jJXLkd+1Pht0WINuYZUHGeKgS1MmZGbAOSBnpVoWz+WuGJKDBPrVOy0ESMjSkKGGOc5A5/yKXyYyc7cjAGPQUJFhhsGzP3sjkmoyksbhgVLZ5X2qRgI9mXjjG/pkdMmpBGoJ3nJ6E4pPLmGfLb5T+YpmZSAr7sjueKAFkjiQrgFie2etRruaTcRs2jAU01DIHLOykZyMc8U+LzLhmZhtQcBs8mjYCN4o8mSRjvJ4OKZ80soTJGwZOec1aeH5t2cgZIB9aTY5zkgKcDcOMUXCw2OBITyAzNSiCNi2eGPJ21JHHt+YkF+lBZ8FVAzjJIpXYETWysyiILhP5elI8O7b5ThSg4A53VKkbMBlmUKcH/AGqVZVL/ACKQB14xmndgMFuyO0uZGVui+metRqk8QZkdiFPC5q555chWO01ExlG5dynJxihN9QIS1zkSRthT1Bp/2oEOX249MdvU1ZjB2cjGPSqs5hMiqIRlhyT1FG4bEYuRLdqqkhV9Oh/Cn/aomIXPQnJIpiomOHGPUdQaGUMCzIScYGBjmqshaj7SWBlBMgSQ/wB7tV8g8lZM8djWZFiRH+T73IBHSnyqAflYjcPmI6VLjdjQ+4LFgRkrnBwelRTufLZSuRjjFMXerFVYMpOd26kR5IpXDJlyRjPcVSVhEsG0QKxB8zv9akWVN43cELnNMhmRVCMCDk575pJJY5AQXCgr27VL1AZJIWjYRNyMke4qOAyKdyHcSc8/1pFkjEbE8qOc45pVcRkhEOxsbSTgj61VraAaUV7yFdGDd8VcjmVxkccVm2ySMm/hs9QRyKexaOOT5TvVcgjkmsnFFpk1tgzzM4w4fr6jHFW1GXLe1ULFibUcHc/JLep61fQ5OB6YpSGhskiuzQ7sNjJweQPWqagGYD+HA7envUt8FVRIOGJGfpUcbkt8gygyT7VUdiXuNRXkZsf6vIIXGKh1Fg93EgPKc1ZjO+dTnAHIx/Wqb/vNQ4Hykgg/Q8iqjuJmoASg7VEuDK3twTVg8Jz0qszBFJz16VmtSiDh5WUn8ferlpxKPpVOMYmJ6huau23/AB8Z7beKJAi7VLWTt0q4OcfJ1q7VLWBnS7gZx8tRHcp7GAihxK2MYGD78Vyuuv8A6USQQuzArp0O2CQgk9QB69ea5jxChyjkcsv9a0qbEw3OexTlpMYoFYHSOpAaUUetAxVpDSpnn2pppDAdcmlPU0L3NH8OaAGmnJ91j+FNNOHC0CDNKKAODSkFQDQMQdacR2FNX7wqQ9T7UARHgnNITg05utG3K+9AhFGelWbKPzbkD1PP0qv6/StLR0G8sewqJu0Skr6HQQkJFwPao5d+wlcbu2amiTKDio74FIflyDkdKygrI1ZQWci7+fgEYOa0lI4NYl4NsgVfXJzzV2yJRkUtkMuce9aNaXFCWti63OTQMhSwpyjj2p0y4hJ9qk1MnUJWIC7sHkY9altJgUVD19KoXBZiGJ6nAqWAlSH7KR+VXbQ51L3jaiJpSu44PNMQ4H1qWPgGszd6mVF9+VVPCscZrIvIZI5WLKQDyM9617cj7VIM9aXWFVbVMgE+h9KzjK1S3cy3RzjikFPfrTTgDiuszI/WgdaDSjrTJA9au6cP3pPcCqRrQ0xfvt9BWtBXmjOs7QZeyQtIcmlHNA5r0zzCS3TMyj1OK7iEbUUe2K4zThuvoR/tCu0TpXLiOiOmh1JaSgUua4zoMrxAP+JcT6MK48nmuz1xN+mTeowa4voa78O/dOWqveHBua6bwtIDFMncEGuXHHNdB4Wf/SJV6ZXNXW1gyaekkdQKQ0oo7V5x2HGXwxdS/wC8f51Xx271c1Ibb6ZWAHzE1T6e9erD4Uea9wP3uP1pLrDaPcjryppXYCob2QLp8qZxuI/nWWI/hs2ofGjncHJpSvQijHOaXPavMPSEoPIozRng0AM2kYpwzQaWgELzRSZpQaQw5opc0lAC7valyDSUdqACjrQMHvTto9aBgo96CDShDzyKQgigZE4xSr0obtTT60yGLinKCeelOjTd+Wad6YpFJG3p48rR5WHWSQDGfQf/AF6hcnbjPSpo3A023jA6Ak/if/rVAzYHSgpCFc49Kz7sfvavg/gKp3Mf7zI5B5oCRBkYGOKBmlxSE849aZmPFTKpNRIpZgo6mptjqcZoKQvl/L1xSTYIHXFSRsNvznPtTJn3EDGAKQx9qoCOWOBkDNVpGBY49amWQhCowAetVX60CYqthqvQyHYB7VQ71dgx5a81Qup3On2+61jwWwygjJzjirZtSFHI3dM1FpVwDYwZ/uCrMk6f3h1wOevNbK5zysUZVSOQBeGHykio2dVuPu5PAA70XSSSXG5GPAzx2qAebJIAw+bozd62Wxkaccu6IsByOv1qk04YGMZJ38mlkjcDzI3MeBjB70kaxEJjbkjLHuaSSQx01xHu8s/MQQT7US3KvCTkdMYbiqDqXmLqWbnBCj34pFYmTa4V8Zzu4z+NVyoVyyJJVwjAZBwfXmpReuU2osgYjj0zVIS748NhmHA4qfM4YgEOoGcdKGgJRObgMDHIjdd+KSG4mkYRx7SycFm700wGdv3RMbbs+3vUwttkOWbnsw4Jo0EIbhy+ydtozg7TnJPpTLiYBNgJOOCADn6VNHbKRvDjIHylgf1pWt1FzHu4cjnbwB707q4aksMirApYhFXu3JxURkwjTRKzKjEA9+36U6dfLVYlIkLdnHWpgEgiUtIEfH3Qf85qfMZUnu2CLvjOCxAxyKsRzxxLtcjDHPTtUVwc43oGbcMc8g5pzxQO584Etjr7UOwDDcwllYHMbE7RjJNAu0AEajYG+7xzSCJGiJC4UcpjrTHVSqkrtLfwH/H8KNAHtdBCCBgjuRinJdpIC5ICjIPfP0oW3jxsZFB64Y5ye9I1sqtGmQAo5BGc1LsPUl+1RMV2nnoABTIponnUORkDNQSIhBeLg9TgckU5BB5ZAOWbnJ7UrILmi94oRthXp606KcGIMeh9Kz7dYlIKHce4606SJFkOJiqnkKPSjlQXZpPOq4JHy+oNOa6iwcMM9qyIFZospj5jwc5NPKW8bbpGwD/CQTk+lHIg5mXfO355GMd6rSfvoyWkwNuW4qpdeXEgWJyGxlMDOe1LbuZcRFiHC5Hy8VajbUVzUt40aFeygDGath19R7DNc+J5422yOSeSDjHAFEl88bBoxI7D73y8duKTpthzG+7jBx2GeKiZgGAGSDzxyayXupJBvyzDbkqn8H1pFnEwJRm+7gDPf/Ipclh8xqSXDBdqIQ1RkHLAnkjBJ7VmRX7MxCETEtyM5xmrI1CIrvBCYwMHHJ9qORoL3LqWwHLEdMAelPDAPtHAWs+PVkLGJiA2cDNSC8jZ2VeWQZPpUuMuo00SOzStgBs5/SpBtBCBhx1ANVY5kMe4Sfe6HPAqSGeCNWLYB6k9fxosFy3Gm4fdxxj1pXXaAin5vU1GbyFIfMLjB6e9QyXaKCxccnqO1KzYXRYOzBQZLDsakSOMRgMBz61WhMYQEvnnk1YeVUAOcjjFDAe8auu0jtgYqusYL7QT8vB9fzp/2hSQeT29qhhuEBkcDd83GO1CTsGhK0DI28SdBjB71nzGR7jYM4Vc7QAM/jVppWk27wAG+6SagUrFcO5+Y5xn+76VcbksZnzJCsijgjPpT1nWOJjjCsxwcU0nbAUPBJ3c9TmpJJA4H3QoBAz37UwEgmAYseF6Fj3pWJmY4xtPA298U6AJ5O1gOc8elJMsKD92fnH/AI7S6h0EjC7ycjAXGKgc77kHcG8vvnjvRJ+68tIjw3U56kmmRRbpW5Vk/iA6iq8wJkAkZicYY5weKiliRYCFBLk9c9KkjfBC4IBHABpLmYpmNgF3Hk9qXUOhHFbgjymckAdc989Kj/0gP5bAAA8M35YyKdHIoCAPnnn3NShsEsxQAccnvmnqIs28zszbmKsB0FPneRIt+8EL1HekDIWDqAO5Of6VDMBKQCCWfooz+dRbUou2jYhUHkkbuP5VcgDAAnv2qjEkkEfDbwD0PYVcinQgbjgnnBrOXkWiHUpNsaqVypPJpiZggwx3ZOAT1zSaqf3akHvjFDuI7FM/mTg1S+FE9RofyIZJH5yOg7n6VHpkZ2KXAJH3WHTqagmJMQ+YtFkDOM8itOzjyqsSMAAADiqlogWrJZeE69OaoSHcy+1Xbk4TbnGao4HlnggEYyDzUR2BixnowHHTJq1ZEm6bPQDAqCIDYfXPJqxYqVmYkfe5zSY0X6z9fcx6JduOojJrQrP14gaLdkgEBOhrNFnNxSedpsTCMoGUVieJObWP5cYOK1I76PEMROACOnQ4rM19hLbAjpvJ/Crk7xElZnMfTrSUEc0CszZCijFLQegqShyDg0xqenQ0xqBirjB9aD90U0U49BQIaad/CKae1O7CgBVxj3p8vGBTE5YU+b7woK6DB1p5ztNMHXrT880CRGeppQfloPQ03NACg5OPWtrSlyXQHoRzWTaR+bcIvvk1taMAJZB6NWVTaxUNzehXEear3YLREDr1FXFAEQqtMAwxSNkr3OdnYvcHORzzmr1t81wn+ytTTWsch3MvI70trGqY28VbehnGLTL8YBWnTAeURTYyFBJPHc1G9wksQZenvUG3Uw51ZHCkcA8GpoT5qoi/xHLfSppBvb+VTQptIq76GPLqWABt9/Sp4OfpUBOD9angwCAOtQamWVWPVHVegJqrrcu6YJkEKMVads6jM3oTWNdymSUk9SaiKvO5iupVbmmNTz3pnWukhjaWprWMOzkjIVCf04qE0CDFaOnA+SxHrWf2FamngeQfrzW+H+MwxHwFjpj+VNdwpxnPrRKQowOtV85r0jgSNTSnX7fCxPG6uwWZP74H41wEDESjtV4SsT1rGpS53cuM+TQ7MXMR/wCWi/nSfa4Bn96n51xrytSK5x1zWf1ZdyvbvsdTqM9vNZyxiVcsMDmuQcKrFc5NTl8r1xUewMST1renT5FYzlPmd2RMUFbHh+SGGdpnkCgDaB61ktGoPrTwQuAv5VUo8ysJSs7o7T+07QHHnCmnVLQc+aK5APzk80pOT1xmsPq8TT28ifVryOW/doySpxzVEzEHimzKxkqPb1roirKxnvqK8rHiqF5MXfbuyAKtP8oJPYVl5JYk965cVLTlOnDx1uJ35pcUnenAcVwHaJ1pOmadnmkI5oAFUnmnrE8hO1c45PtTgMKT6VHuYHOaB2sGxgcGkxjvQzse9JQIOaKKAKADmjvSg0meaAE/ip3fFHXrS4zQAnNIzsFozSHntTATknJ6UnU07Hy0JgtzQSPQ45oVjuGTUwUeSTjOTUYADZxSLsa4JECDGcKKiYk/SiGbz0JA2kds9aTjDEUFi49TionGZOeABTweOajlwSzUCZFgUbR6U8D8aa/tQSPtFzJkcVNKuGx0+tRW7eWpP5UrbmbOaCh3GOtV5W+Y4p/Ocd6ikHzUCuKDxULnmpf4ahbrTJZJGN3Wrtsq7RzVGI4Iq3CM7SDjHamB6BpkUX9nwCQjKoCRmpJxAqBgmQDgCm6TGsunQNtwSoJPrU08JwSCAM5rZHNLcznDF9u0hWA79Paki3MHI4cjAJHOanmTersrbfqP1pbeNtmc/MB6YrS+hFtSPyHVSZH3Y5welRtDtYlAM4GP8KuFo3BVmyvv6+lJGqheuCp9OlF2FitbwYkwS3A9fu/SopFgFyyl1GeG9farY/1z4Xg45Paq7iMGQPtDNzn3x3p63ERxRRyTxoqjGc9OlWwoX5STySMkDgVnxXIyGVsleDxVlZJS7bxg/wAOf4hTaYXLCgeeR028A05W3TbHPy44PrUEUsuxwwBYvx7CnLHIjsxl57AjNKwFvzkDAgrjsMfe+lQROpmkcMTxjn0pJA7WpYSEHgDAAOfao4oXVj5jYRc5OAN1CSsBZfDfM+1RnkHuKZJDbIVaRMsvIfaOPWl+zRvIjlGGCThTjillhjUspAIY5/3TT0Aie6gklUbmbcQMjGPwpkrlQdwZd3AAx09KsWy2wQYVNuO/Xp6/lT9qO+AvyKoAPY0r2CxXkUpJEFY7ccqOtR9EBIU5OVz+YFTSoqMqrHuI560q7JEUkD5Tz7UARTAmAHOJOgyevFVjbzrndNtIbKtjPHpWi7R5EvBC8n2qu7+a4XblPvA4zkUk2OxHBZkDc8hIIz06U57b924aUYJGCR0qw7ohBG054HFMMmG5TI/IUrthZDY7SFlIjJU92WrEECxMY2fexHUjpTI5CFDGPaCc1IsjByBFyT19aTbHoL5CrIWiwoPBwKSWBJo0RmAY5HFCI3lFhncrcD1p7O25MREKOpouwsR/ZIl2xB+FX8qe9vCiptA4GN3WlRWfIVcZHDdsUnk7hhycp0YdKLvuFhwgRgCyqxxnnFMmjjG0NtB6fX2poTDu2TwMH3HtTYY5WO5jgA8Z7jHWqEPFrDJGYxhQuMqD09j+dTiyiwCq7R6A4yKasSSKSwxz24zS+Q3zbpflx8oA6f41N2Owj2kcYDJgYOcYqullDtLyKjPz0Hv2qOOOYOsUsg8oHPoT9alMREshjZCoH3QOpqte5JUmhhIKxAbxgdM5oi0tvMUruVQCpUtzg1aYswAhRFdT37dP6VPB5gBZyQfQ03JpBZFRdMaMMvBQndn3+lKdPQMj7OQentVoyyoSWKv6DGMU1pmkTLJtx71N2OyK0iF8xxhdoJ+XbRDp/kDzAcMDkDH6VajYbVaRenPB4FTpPEQcMOP1ocmtgSM+RJV3kxfIexPNOOUUbUAUD5W96uGdJFBUqcnH1pAVPzZDMRgY70XCxSDyxwqGVyCARwCQc0wMULLH3+Vj6Zq8xJXHAA9PSmbIEfG1do/SncVim6k3CRo6bW6EcEDFRzhEWRnDckg5OMe9TPDCt0kgf5s9P5cUtzbCWMKVyZD1I6d6u4iuZFljjbB+6B0yasrhlEhJ552YxUUMZabduVQDgAD0qZI5S8rSSDCLjkcHIzQwRNEyBUfC5Occc1WmeNpBtiIOeSOtQgXDBAjKh7DrSRLdRoRtySc9eeeaVguJHIyrtaM5IPXotT28KhmIchc5HXn61WkdnmdGXG8fK3p71dWeRFRJMJgdcdaJAiYpH5eBkjPykdRUVyrNhQRtB7c5NQqZHcFosAnpSCceeuAcqeh78UkncZYNrEYQxxkNncRSWltFsdn5VvmAHv6U13RSYgr46jvmp7Z9kZ7tnp/dFJ3sNbjxa7Bxgc8ZFQJDKNRX7pIGcZzj/PNW57lVg5AzjOc9KS0KhTK3LnhmFK7sOyuSF5CceUcD3p7SKUOYmJHbHWhpUU5ZsKemakkw6YU1mUZ85d3jAQCMMDg9qtXgEsBXgehNQoT9pEfzEdct361JcE7tqglGGD6A1XVEkErYtBFtO4EAEjitG1QJCoPXHNUZwRIApywX7o7e/wDn0rSiXag5z70pvQcSC7Xch6fjVHfutkcfKrHke1Wbw7ywI4HeoJACUiB3HgEDsKcdhMlAAGOO3SrFp98fQ1WkGxhnAIq3bf638KiRSLdUdbBOj3QHXZV6qergtpdwB1KcVC3KZwd5FtdTGNp6lD2z3zWbqU2UVD27HtXSNH505L8YTAX1PWsHV4cOmRwTjIpyi0VGVznj1JoFLIMSMPQ0KR3qDRBSE0p4oI4pDEVsZpW5GaZTyfl5oAQHGfeg0DHJoPSgBD1ozlsCk7GgcNTESp94YqW64ZQfSoU+8KfOxMhzUl9CPvTueaaOtTLj7OfUsKYkDxBYEPdufwqA1cu+CFHRQBVM9aEDL2kpund/7q1o6XtinLucBnKn+lZdld/ZFb5Q27qKtxSpJACOGaQn6VjK97jTsdQHXy+G/KoGGTk1Hp7K0WCfnHBFW2TkDGKlO5vFlcxgqQRmoANj47VeKYPPeszUSypvj6qc1SHctyKr2zruKkiqKM6oEYAADGRUSaifLxIh+ophuozyM/lTQNa3JwCTVqFemOar2w3p5hzzViIkZxQSOY/NwPwqSOby42lYY2jIphOCD2FU57kyTiNT8i8kepqW0gbsQTgxDe7fM2SfqayJjl2rUvyW2A9zWXMMEjNOnrqZdyH1pB1oFKK2JLduGWyuHHAbCn88/wBKpgc1bD7dOkTnLODmqQOCKAY4/e9K0LNgsZYHvjis6Q5Y9qkhkkSNtvINbUZKErsxrRco2Rfkk3tmoZJ1jXHU+lRCdlO2RTmobg5lJrqnXXL7pyxpO9maFrcRn5mO360k+olJcRgFR3rPwdowO1IQeKwlXk9DVUFuzYt7oXC56H0q0o71h2s4t3JK5z6VNJfTM3yHaOwraOISjruZSoPm02NZuDgUoVsetV7eX/RFklOOcZNBvIFQnfn2FbqrG17mLpyvaxNxkZpwUYqhFqCyzBNpGTgValnS3OJTgnt3oVSLV7g6ck7WJQlGMkelOtyLgFo/mHehiV4RWP0FJ1YRV2yeWV9gA3Z+tNljATgZPrTo47h+kWM8c1ZjsZmz5joBWEsdRj1NI0Kj6GPcj/R2461lH0rt4tOgUOSQxKkKD0BI61zWoaRPZxCZypQnBweRXHVxNOrL3Wd1GlKEdTMFLSEU8qRUmwY46U3HNPHApnWgGPVgFIqPNGKCOKBDTSgcUhpwJ7CmIULmlCe9OEMjHkYqzb2oB3scj6UWDmRWMYUVGRWk1gHTzVfnPQ8VB9jfaTg4pBzIqUHp06Up4NOKsAD60DIhzS4xmkZe9ABpiEYk8UBTmhhinqMkD1oBIsk+Vb7OfmIP+fzqENhxxkCrl2FVQv3toGfY1SQZYe9SWaNqMRE8AnkChhye1PVcIAB0HNNx+VMYkanPIqF85bjjNWV4A9agY5P40AyPmmvnFSHr6VG/BNAiW3UspGOBTSXydnSpbYgW784JpiDBPOK1pRUnqY1pNLQv2catZzB1y4AYP6Y7Vlzf65q17Q4tJzuBGMYrHk5kNFZJSsgotuOoDoahblqmP3T2qEferM0Hr14q7bNnb9MVRGcGrWngm4jXG7cwGKaA9M0xfL0+FTzhBTrlx8oJGO/0qsjT7FARlGMcnj2pLgSbFPQk4CjtW8YnNJ3Gzki2AUeuR/KmIZSh8yPA6fKe39KbtkAkR23MQCpxSohMJdSSD0Yc1ZAn2hI3dGXaVPT9cmqtzqEsW+RULrx93PSrxtkmbeAS4wCT0/KoxboFIIPX86asLUri68yMtgqpA5A5NRNcRmLCx/MuCc1pNawqu8qo3HBNQyW6x2+4BRlwB9KaaAowshdo1G4kliT0bmrAYyYGHwgyR05FT2aKqfKqgc5PtVh/lXHd8LwKTeoIopBJITKoKj+6T1pVS4lkbzQFU45UYxWio8tQPT09aSJw2RgDk5zS5h2KMs80ahIoyVLfePGKkfzVhCyJuz1Oe1TyOv2v5yAqjgDkk1HNcI8y7mym7GfeqT8hDCZF2ZyW6kLjJHamk+bt3uSxGQvcntVyQxRyhkjAkZQC3tUIuUWXLDcCu7jgj8KEwIlQQIDIc47Ae9KWQ5ALAjk4zTPOYF3xkMxKv14zikHmLJ5sSKwIC4I7eoot3AlhOJcuoXdz9f8AClS6tlJUyIgJPBqBY5mlId1wc5AH6Vm6nps88ojt/lDevYU7JiubBMZjUKRtbrjnFEUkAO4twMj0FZ0Nher5cS3CuqrlgRzVpLX58uqnBI6ZxUtIZJHdW5kwjjZj14Bp/wBsiMoRic544prWNujmQRLuJ5z60x7OAxMqusbgcsp5qdB6lp59incQF9e1RR3jGLeqlQT1IqMQqkJaWQNk855pUk/5ZKQ2QSuB0/woshlj7Q6QGTG8k9F7dKSO8a4GVRvlHNVkuQG2qjqW5PGPb+tPFw8cfMeMdcCiwrjkurh+Mldh+b5c5+lSiSeWPERBVsH6U03HlE+aycHr6U1J5pZGEQQLjAK9+adgBbadQSs5eTPHGQBU8bTCIoYiCOOTx0qGCSVnVVBRR1PfI61JJLKGZXOFY4+XqaeoCK0sTsd4LN0VjgD8vrTZHuJpAESRRjaSOM4qaOMb8BM4AG89xQbZ41VvMbO7pnqKV0BFGkgjAK5IPyt35pJgW3AjlvlLEYx04qaeBpCSX5HO0HABpsVs0mxsblXnluM+tO/UQwxSyxq8e1COo9eacGkMQEmxlJwGU9PerJhTzO5OD8vb3OKYLCMqQVznvUtodit57RP5RJYL34/KlDJIu9DuXOAT0PvVlraJHBHBxjH9aggsBCuwSyH2J4ougsIsnkK3ygIcYbtTbYRt8zR4HqOOtWFto42cO24N2boPpUeFMipFwi9Cq+3SgBpkjcBVYEZ5LHoeuKido7fKBmZywKgn+v51L9miQyYY5k5bvQsCBAWIYr14xj607oRWXfKzB3xkYG1u+en5U+aBkVNrnyyRxnoAMfjT1hREzGqgPg+pWmPbFtgDHls4/wAKq4CEPGXlHzK7AbehH0pGlcyOqFjt5DZ4qWS3xKCWYjOCT2NMuLcQMrqR+8OMEe1F0IgtHlU/aOoxgLjAznrUsM7vLMr5RB2zkk+n+fWhbaQqI1ZcAZBBIx7/AFqP7K63GVlJDnpgHOBVaMCSG6jiQkg+YRzk81NEQdzs2A+NuO/FQPbPCp3KrqWJPGCRj/GkIyqKqNHtydxPApaMBbkxmSJVG07iB/WrMaRMxaVuhyoyemKzRG27zNpJQdByMHqauSTho1Eewk5zx09qTXRAieSBHAZCG9ic5qCKDYWaMqXVs8dDT5J18pOBgnoOtMtAqJJ5hZAGxwcg0lew3uDJLI4bADsce3vT44yBuRcY6Et1I9ae0nkSiMy4BPy+wqSKVYo9gQP3IU96G2BXuJdyKrxFSeynoasQ+U0IyG3AZwKhZv32WXChh+tXAInZ/LYbl5PtUt6DROsSOAw6insqQRkqMAHOKiGMD5WOegzTJ5j5cikYOOM+vvUWbKvYSJGa7Mud2FwD6U64D7oh1XdnFFoCkHAJbPPvSuh+Uyt3+UDqKfUXQiUebcko2MHDAVp/djz7Vm2qnzgGx1z6fStFztUnrUz7DRnhjJIe2Sc56EUkYHnGQDB/SmxkC4kDHGRx9Kfb7lcADKse1WxEky7lGQCw5qzbf6z8KiblsVJbf60+lZPYpFuqerjdpdwOOVxzVyqer4/sq5z02GlHcb2OZj/1knI+RQPrWTrA2xQ8YzJmtO3AkZjz0AxnrWdrrBYoiwwBICa1nsTHc5e7QrdShuu41CuKs3j+ZcSNjqarE1zHUgI4pD0qQ42VGTQNjc049AKav3qU9cUEj0Xdx7UxuOKlUYFRsMtQNjegxQoy1KaE4OaYiRODSyfe65pF6Ghzls0iuggBPNPU8qO2aF+7TQfmHagCWZsn1queRmpHPNRmgGP+Xy1HerVqQ0JXupzVPFWbN/KcMeR6VMldAa1o80ZBUHePXuK3LbVYJY/LmxG49e/41z9tfx3EgiYeW38LZ71dXbKdk4G/H3uma5r8r1Hd9DUe4tzyZox6fNVG4eGRiBKh+hqF2aNioRGGOu0ZFQSiHyXOFDYOOKr2ivoaJ6CvYB1JiPHpUdtp+Zf3zZX0HFbVhpMD20bh3DFQTtbHNSS6CCpaOaQn0ZutbpdRe26MqpDAow0gUD1NPL2Uce4zbu2FGaqXNtHbxvlFEg7k5pn2hBBGgOTnLACok+VClLsLPO83yQIUT+83WoVURce3JNSNIzrlV2j36mm/Z2Z1DvlmPQelczlfcWpSumZ5EbGF7VnznLtmtvVlji8oKyjCnIzWE53N+NdNN3ihEdKvNI3WlU4BNaiJ5XXyUiXjuarlcEc5pCxJyaVucGgHqLKu0sM5IPaiCQo6nGQDkiiTqTTFyWAA5oF1Lt7J5shkI+8SarbtxJPPNPlDqMPnIHGaTyysQcjAbpQMRmxk0xDkE0N9360qDEf1oDqGcHNKsmCDigYAzSAZcUATXMzuioThRyBVfNPl5c+1M6GgT3J7ST7POs/dDkfWknnlup2kkO5mNRAk8Vq6VaAMJZFz6A/zqZz5VcaVzX0gyW1gI5AFLNnHepJbsIdqgFj2qIueFUZb0pY0EBLuQXPc1wOTk7su3Yc4uCvzShT1wKhjmmZ9iyc84OKVnMrbEyWPX0FS/ZDtGw4ZelUou2xooLoKHuIhlk3DHJWlkdLy2eInlhxn1pySHG2T5XHY1Vu8H54ziVe/rWdtddxWtsYdxptzbpvkQBc9Qc1GeVNdGpTULQxscEjH0NQR+HN4JNxj6LXTGulpPcnl6o51uppvepJ4zHIyHIKkjBqI8Hg11LUzYGmk8Uv8qSmSJnHNPB3Yx1qMirumxk3CPs3KCMjtQHkaFnp008Alkwqnpnqav2ulpGN0rFvYVZFxuwNoCjgAcAVPvG3ArOU30NoUluwjittpRoFI+lPXR7eb/UyNGcfdzkVXywqWKcowwSCKSm0VOinsYesaTLZSb2UbG7jpWW2NvoK7/cl/C1vOAdwxXE6rYPYXLRSdAeD6j1q9zDWLsyielN6U4AGkYc+1MZE1SRcumOuajNT2gBnQN0piW5JdOTIec561HEV81d3TvROwMzEepqPqTUjNjehT5WzmmnoOBUcKgQoPapF4zimWGe9VvQCrYzsPtVXFAmI2aiY8mpetMbHPrQJkqcRDPWmEZ61IBmJcUzv0zTTsDSe4qu0akKeDUB5NSMeKiobFawOfkqNetOc01Qd1Auo8cA/StTQIhJqluD0DA1mY4NdD4TgD33mHjywTzTW4M7VmAYKf7ueRUDsGn+VhyMnFWZDF5JJOeO1VgY0yD94njPWuiJyshmI3yFG5XhR6mpo9i2wUP7ZNVbrchDMM7SCCPTPpUInEIOTjsqqOp/yau10Rc09ypbOw4AHAqMKPJDdeM4qnM7+W29vv9AB39Kje+WBVWRWTjHJ4+tLlY7mhO6+SoyMgg5qteygRqrYCr8x9c9qhdiyIQSVboCw4qF2V5QvO8/fBODgVSVhEsd1HGphOct1wO1Pku5miDCMIFbo3Jx61AscUYO1sLu2+pP8Ah1p4X5sRjp2z09adkIk82WWTKthCmAeRg+oqCPdtZQ+45I+bJGM/zqZRGse95tqrznPPvSPP5KiTI2YIwB1z0JpDIYo/LcPnc/TaSeMVYXa53jb8p3HA6f403dsOVC/Mc8kUtvukkcqNkanGFbHb+VNsCyjK0bb23N1Ax0z/APrpFeMxY2HzGGNrH0+lMlt2e6hJmIEXUcfMP8iieB5pGxKOvA9qSAY00BjyVC/Lnaxxg0jXf7hVj4+UjcB6U97a3MW5v3hIHLYyPpVgLAJVYbdwHbtQ2gKa3aPK3ysoZcg4ySfp2pGk3D5J3JGAuBjJ96nSONTLIcjJx/8Aq/OnCJJSMAAKDz3/ABo0AgkLQhmR2LHrg/pUWGd97XDxpitCKKMLuJLYNPS3Eg2ucg/w4yKnmHYznUyscyO0eOCRwabFbJ8oDAvjJ7AjvWk9ptG1G464PaongUsAWH0pcwWIo4oYnIVDhuOTS5Bm4Tbt5YMOTSzoEhJeZfkHAFRKDwVO48fdbqKaAlbbwyHI6Hd1OfSmRBt3I3Ak8njvSBldhlBnGRnnNPe5Ro9iQFjtyBjGKNQF8hGR8BS+evr9alijxIGUkJgY96hF0E8pjGADwTnj61KQ00e6ORevAHpRqGgASSTNuAUk4BzU6xAoQ5beOn/1qawnBRYwmzoR61MryDh4sADnmk2FiBDMuAcHJJNCefNIwBGzA56c0rNIH/ibLHGD9aTZiVFjLbgPm28jPvTARoPNk8oykbfmbB/pUkSbISvmEnPBU5piROm5yV3OcgdPWpDbtlckYBB4FDAlQSR72d+3HvTTO8mY42wwzyaY58z5SdwBwx/HpQLdI5i/mFVIwQTSsuoAclirMc465z3qN7oeWVjl+YcFgPzoutuxS0pjHOSpGTUMzRx2xeJS5IBx64FNICdXZo8lww65PpSGd/JHloDj7zHjioElnlgjbyjESBlfSnMmFIXLcYJ28Dn9aLASxSEtvYgk/dA70k0pWM/Ku9j8w4z/AJ4pscBMYXLfuxgZ4zRBE8wZ5gSxGOCRRoBLCqlWkIARj9TSNJGJ1xjABxgc9KiS2e1iREbnBJU8jpQ2n4xJLIfm7DgU9LiJDMjTKrsAOoBqC5nUXeSrMFGMdQD1/wAKW5giZQxJ2cnnpUcSeZbOFiySDgn68U1bcB3mlYAY/vN0UHpUtkqtN5oYs+OA3Ye1RQ2pWAMjgEEljkk1NGjmIvG23IwSQaTBC3s5JRVBUk5PPakmQeUMdTj8ah2TTTPub7qAIOgz60XUsjRhIxkgYLdvShLogFhk3DEa4bv7+9SrGDGVUAktyccVBAkm8yAYJHQCr6MxjTH3vp0NEnYEV5IQu0DPOOR1HWmzWIRk5bb0IJ6nFTM7M7oyHIA5PQ/SnzSMCNygEDHHNCbDQqS2Qkt8k7XVeoJ5+tRwaW0sYkV+3ynFW/OWWE/Ng9GyM1YhnVLQbPm2qPxpc0kh2RmpbTpOFDbR1JHUjHTFS5uQGAR8kZPH/wBarFuY2vmbfkhc+v61dZk8wZYcjpScgSMlZWSFd0ci7kw3GMHNHmHMsakuB0JPStvCuuCAeaoXGzLRquecH0ojK/QGhkdy/wBkQmNkLdD6+9W3+fGR/DwabLHshUAZ2DpSr9wZ9McVLsxjNOHJ7gE4Y1anfAIPT9ar2OFDjGDnNOlPmByODggGk/iGtinICsqsmSOmT246Vch27Qw5z6VVkwWViSF6deKtwH9yo74py2EhxzvOelS2/wDrOPSon65qWD/WDPpWbLRZqnq//IKusnH7s1cqlrBxpVycZ/dng0o7g9jl7E7l2jI9Ko+KE22SYXo/WtLT0HJHHI49CKp+KATYHIwA471rVJgcbIc81EOtSOQelMBwa5jqJMHyz7VCynJx0FWEI2uO/aoTwCaQ2MUUY+an4wopo5YetMVieQAKvrioD96rd7EUcD0Heq2znmhDY0AlgB3qVoTGCG4NPsYPOvY4/wC8wFaWr2jC6uHQDyweMEUMEjLjHyn0pjnmpNuEziojyaQ2OAHlnPXtTAOalVC4wPXFPa3kjYq6lW9COtMViuTzR3qXyTjIP4VEVIbHWgLBnBqXpEefpUR68in/APLOgBgYq4YDkGtuO8injwXw3oRmsPPNPAP3h9amcFIS0Nrz9jgbyc/3lonmVoHDYzjiqFvqZTAmXeOzdxV4zLPbswbcD0PfNYOFnsFzodHc7UA6Ec1vIOKz9NtvKhRjySK0lFbUouK1Ik77GR4iIj08qqjLMBXPKo+/IAoUYArf8TblslcAFVYHB9a4q+vpLlgGG1R0A6VM4OTHBm5DiQ/IPMbsq84ptxN9mVnkx5p4CjnFYun3r2cmdzbD94A4zS3V+txLwu0dKj2CNFJkNxKZWOSSakghVrKaUsAY8YB75NNZV8o7eeetQsxEJUHjOa3QbEBY5p6EFTmmUg4qiEx/WnqKjU9aevFIpCOc5pE++MUrn5jTRxQLqSSkGQ46USzu0McZPypnAqPPrSdqAFJJAzTwfkApHzhfpTijJHkjg0AIOlKn3xTc5oU4yaBinkk0ztUsS+Z8vc0t3B5LBDwR1oBot6JZrdTl3+4nOPWtyfEaMwAAHSs7w2QPPHsKvXOZHWP1PP0riqtupYpaIlsLe6uCGRELNyc8Yp8ljL5pMjrx6Vq2A8q3LAYyMVWnY7z6VcLWuVGN3qQxQrCmFH4+tG7HIpxPy1HzVHVFLYJ2EkeHUH+lVPs4wTuP4mrLkDqRVWCYMxVjk5P5U3G6J925Bafu7p4/XkVvxv5cRdugGTWDt26ghPfitTUHK6bMR/dxXHVV5IjZNHH3j7pnY/xEmq+O9SXLAvxUW44x3r00tDle4o5zQwGBSDilY5pi6CIhkdUXkscCuoit1trdY1GCByfWsXQ4hLqKseiAt/hW1cPgMT2qZPoVDuMadVIwavwsGRWB61h3J27FH93J/GtOwyr+XngoG/Goa0NoT1sWpG6Edajd8Hk80rn5sVGtsJJS7kn0FSjRtly1m+YEHkGn+JbUXenLMqgsnOfaq0UGybercEcitY4fSrhD1CnrVRfQyqxvG550OD9Ka5z3qS5GJm9Kh7GtDEZ3qxbnEwPpUKjLVJGSCSPSgEMY5NKO1NPWnLywoA04+EAxzjtUg54z+lNjGOPwpwGWHOaDRDjwjY9KqYxx3q3IAF9jxVY4DHFAmNqGQfNUze9RN2oEyXPyCkJ4pf4Bz9RTO9ACOeMVHTmNNNAhr9aVBzSdWpwGKYkPIOK67wjb5id2HPGDXIjmu58LukOlqzcljgVUNyZ7G60Y2AAD1qAN8zZ4A4BpJ7gqqFmwrHtUMk22ZVhUupBbAXp9DW6TOZsSXBuSGIHynjHSiHYGCsgJbkZHfH6VWd55ZEZIlTcOd7ZJH+RU8Nq7O4lc+gI/hFXbQkkmRMBeCw6Edenao2tobsZuVDeWAcAng0slpAJohHuZ1xhj6Veto1jJVQBxzSvZDMSScJKDCjbQO44xUdzG0lyiiPLHAZs44x0FaWB5krMDjpz0x9KhlwbsN/CCAMcjp1NXcRDa2buSAVTOce1SjTYhPtXJwMnk/iKvWoA37c4zgU1WwzSAAfNgk/596hydx2Ko063K4bcwByoJ6UstikcQUjhzgr1zV1QRtBbJP8qhvmTaoLMMHIIpKTuOxSt7Ly+A5Lc4B6Y9Ks/YAUXOFPQAZ4FMa5hi3GXI2DJwKlN+hgDJyuzORVNyFoRraSOpYycRnC988VFLa45QlT1Jzn/Iqw1wXtXMODkZGDz+VMUuNsayDIQEgr7UJsQz7LKpUb12leucVG0EiGNcqWxzg8VYgid9yzk4UD5W7mkkZ/IklQcHuBkiquwsVpFePZEFBDkgEngjj/CnJuRikCMq43Hd9eMVN+7CpDK6nPzkE/pSNcWyCWRZS5Axgd/b/wCvQBXWd0RyY2cjkntj/GnJqEu0hUKYGcNxmrcVzHuCgEsRzkcfSmxXe/Iki2P2HBJHrUv0GU21Cd8gkh+SARyR/jSLdhTktjI5XuPeo/tF19sIaNViJ+U9zUsxkZctEjJuHAIz1/8A1U7IQb4HEjTfcOAqDHXvT4FhZgwVhxjg4wKicRZcCQefjhfT8KbcnybfzI3O5+i4/OiwF3dCYtp+UJ07UsFxHI4WNstGu3IH6/pWY8MkmGw4LnGNvBpslrfFkEKmFxjLb/vZo5V3C7NmG2glk3OdxHJPQfSpHtoFP7tiMjsc1jLBqCu7OVVSecHtU6C7wotkCqRkk/ypcvmO5cJ2lGWUFzyOMetC3k33irFiPukdRVeV5WyVBwAoOSME9xU5uWMIAVQAQGJPanYQpuJnk+ZRGzDA7/Wpo2c2+2I7XB+ckVFMhMeyNdw3csSPlz1qOKFVk/czZZhxzx/nrRZNAXEfcvJU7ORk8igbpIwFkXnnPfFViHhJVh8v94Lx7Cnq0TBjk+Zt2gnOKVh3LBSJoseZwOuKrTxxtKzP8ykcDJ59qYu50kJUAqcn5sDNMeONI1Kj5gexz2osIlMyFlyASRwB2HpUwjVHGVA28896qxuwkVmCs2CGxSzsJkA2sSTg4PLCiwy1LLgIgUAtkfSk8wq5QZHy52kf1qPCsFVTgBs+9JFGkhcyMzDqAe9KwFmLLoxLfL7daW3kRkkKsAWJGM4xioWuAiHytxPHuKRog/lSqwEmCCcdRSt3AnjYSsSx+6eMHim3s6iMKCCTyADzSAJA7jJw3QAdKqS7PtDFY5GZRxzke5oS1BiyyZbyVXd8g3cdKnt1MSqPujngc0yztBGjLKxLdwTxilMYVisJYHnnPHSqfYQCQLG6xrgEnBJ70kDlIEjUEsR83tUKL5dtIN2Sp4PX8as2Uam3AzwMnnrQ9ECIbfzBNyp5yST0HtUdwwDso52rk+/NTLN5s0wiJOw4PYHPp/WmXNv5cKOzIAuc+pNC3AuW6rFErkkZ5OanjYSqki5ww4BpkBLLGwH8PPNTb8k8YK1m9ykNdTJGVOUPrmoDGm8qfn3DPtUl25ChlHKDnPvTYThUfIHPIprYXUgkiCxbFOyQ9QOaknjdQpLhVTkjHekmkVpGI/g4Pbnj/GlnKtCSxxz+dABbr9oJcR7cN+dSNG4nZjyuePbiprNk8rK8exp64y3HfvSb1GQSq+FG08ck5qtGsxYlT/F0NaknERx1xVKH/j6bb0HNEXoDRbBIhBblsdqgjDbPm65qV2KR9cgdu9RA7ojIrDr1PakhhblhGXYYJOCKV+VJZtoPalttvkFgT1zk1FG26Mtjkkn+tHUCCXLh96gAnHXr71ehOYumBjvVFckO3U55OOKukFYNo5PvTkJC9Gx+tTQff/CogBw3c1LbfeH0rJlos1S1j/kE3OTj5DV2qWskrpNyR1CGiO6B7HPaWMrv5BHHNZ3iIkWEgbOC2RmtTT48QllycjODWbrCNLZTpJ95MNz2zW0+pEehxbKducHFRmppGJRV7DNQMea5jq6CqTnihzUkAGWOMgCom5NIfQkz8gpin5x9aTdxikHUUBc1tYwJxtbduVT+gqiFO0H15p10VJQKTwoBz606XaLaEL97BJ/OkUFu22TIODjrUolJJyeKgh5LelOIxTJJg0ZQqV4qqyDdjBFSjmnMrFc4oAmsZI7Ri8i7mH3QfX1q7f3h1Da0uwOowCBisvau0ZJJPoamVgF4T8zTC414cEksv4VJZwW7OpnYqM89+KilIIyBg1CSM9aVg5maGqWUCSh7V98bD15FUJIisWSKTJz95sUkszYCnnvzRYd9CvSq5Un0NIetXLbTpLiESBgAzhFHcmmSS6RpEupyM2dkSnBNdVY+HrS2HzJ5p9Xq1pmnR6fbLGgycfM3cmr8ZUtjIyO2aZm2SxKAoA4AqwBUSrxUgpiK2o2S3tsYWbaCQc4rO/4Riw24KMT65rbqjf6nFZyRxsCWkIHHYetIDmr/AMOxWs6FifIdtuR1FYmsaX9gv2iBynBB9q7TxUWXR2ZDghgc1wtxcyTnMrlm9TUs0hruNVkVCpz36VXY9RUhz0FQmkjRjTRjFKw6U4jK1RFhqnmnDrTOhpwJyKQ0B6mk7U7HU000wCgcsBQaB196QEjcuKnusCJFqAfeFLM5Y4PakV0Iu9L0FKil3xTpImRsNTJSLtrCqW6zHkk9KrXbmWVnPc1YMm21jGe54qq53LzwKRT2Fs5GjmUI+3JHOa6VSGvFxyNmciuVQc11Fqot4LZzzlcfnXPXXUcdjagb917Csu9uXEiqBhtxGPUVfhbIce1QSIDIrEZI6UqTXKja3YhjSVCpZy2eoNSdSaUnH0qJZh9oCY/Kr3NUuVBLbryX+Yn9KgiiSHIXqT3qzdSqp5OAKzTegElRmm2XTp3dyaVGa4jKgbi3Fa8lqbm1aDO0sMZ9DWPZ3AuL9MKQVBPNbVzc/Y7KWbI3AYXPr2riqXc0jGV1c4C4GJWWox39afJueRieSTmmkYOK9NHGKBxSEZpRkU0jmmBs+G1BkuCcZCf1rRkjDAqfpXO2Fy1nciQHjow9RW/Ddw3BJiOfQGokXDsUriB1kH8QxxWnaBlLO4G4jAx2FQyBiy7hVgPxhalu6NIxSdxWYeZjuasw/dJNVxbsHEh54xUzPt4FSaJksfJq+iq1pOG4UxnJ/Cs6OptRuBb6TIM4Z/lH9acdxVPgOIux+/aoexqWd/MlyBjHFRuMJWpzBGMqaF60qcRikXrQMY33jT0++v1ph6mnxcyJ9aBI1v4ev1pRweKb1NHzZzklcdKDQV25GPXNQD5mJp0rYYc9KjX9aBAxI/CoS3HTkVJJ901ABzQJ7kmTxmkzQabnigQdTSGgcmpYyAsikA5HFMRCvWpAOaeT8vFMOc5FAx6j5gvvXeeHbQppkTOww45XHWuEh5lFeh6c7Jp1uFGR5Yxj6VcLmdTYnkgjQBFBOOTnnFS4AYgDHPUVFuaSNuNrf3famiV1QM+Dg4rbU5xrLmR253LwFHf0qW2PcjGTiq85Iw4A2EcZ+uaa92IlwRt59c5zV2uhbFlyPto29ccmrKnAJJySvWsRL0ySswyuONmcdaRr13yqxscA8nOAabgxXLrDK7WIPzbiFHaq0cqm4lUEA54xzwOlV/Jm81GG5d4/iPBqG2tGNzIQ2xuTuHSqUUK5qfbD5JdEOVycEYzUEd488DM0O1d3rz0605bKdECyS71OOgPHXNMj00qrBmYsT1zkYqfdHqKtzK7bUByVyc5xVd7hxGIwpbc20/nWlFaxltw3DbwOecelVzZI0sgUKGzx7UKSuDTC0IiuGjddwK8ZPX602ScxAxNDlSflPHPfFWLeJm5OMk44HSlZVWRsuXJIIB7DGP60r6gVRJdKWVYAFJAwOoOPWpGilnAaJtj9z1zUtxLFG6BGXMpBGKpTzTW97GVkcxnhgR1/GmrvYNizPE80TyREpIy855B7UIjoixu+4v8AMVB/z3pnnKYfMUPkHkd/pSJcYJLR7G6fpxTswHoYy5a4ZThcAhePzogggUFYkOdxxnvx1zQGuJWhCRDAG5yR0/PrTAbx3bChE2kZHJx2xQIuyLF5bIAoBX1/rVWNYygnd1UdOBzSJALfYpkbb8xBY89B+lQJCwBLN8wbG3px1FJIZJJcxsxRZAGDcEjA61MwihhYpIN3U85/Cq0tr5lyQGAIHJHqeaklsHdSDN8z45HA6UOwajPscPmC7lYBuzD5QBSpmaLcv7wA8FeD+f41M9u4jjjZg4Hc9Caf9ndYdqyIqnuOMdam47EP2hoVVWWTd0wACPzqRrmUqNsZOByTxzTBFErFJGUtnPX71KIEWMGNxnPzDPt0o0Ak86TayYAkP8RHFQwRXfUlVG/AA4OCOtDKY3jZZW+Zuhb1pyQTrIRGQWXOGJ4/zzTWgB/pBDxuuzA+UnnP4UscEnlFQEbAzyeCKjRnRCpVtxX+M54z2qS0uWw6Sna5z14HtVO4hkFtdMd+QA3BXrxUq27b23qoOOgPHWiWScRho+gxznikhIkuAfmIB+bIwMketF2IbHI6xMW3GMkgZznvUDscJcLvJXjjn65pShlB+RTtYqcOcfX6Uyd5JGAhnChBznoR6iqQiaO4laVxk4/iAXkjHWkihR0V/Nyijknv7U1ZZldWGdnlkFsdaZDKsUKo53EE4Bwc8+lJoZYuPMlGEUKJRjd6Y9aVzKvAYMSOvTApkro9sHQNuHQYxt4qCLzVT/WeWQwxk8t+P51KGaMdu7p94L82T7inxWsh5eXcynCk88YqGCSXywzGNlXlcdT+FR+abiSTaxAHJBHQilqPQdHatJOC4XarA8HqasSrI+w7tqockY61DZXkXlbXOCGPI7+tMadjMpQsyODgc8D1o1uIVrlj5kjZYKTsyMc4p0HnEktlmxnGcAfhVaJpDKzSJuCdOuP/AK9WzdfKeCS2Rnp09qprsIl3TMysqKrchiTmq32hQ7JMQCGOAOc/jUyyplXILALxk8E/SmQBH3Tsm3jDFx0qVoMNheUgIPKKDgHiq8UsjGRkONp2gDvVi1ZHYhWUvj+Hmmq6xMN6bPmzgetMCSGWJU+bhm6imMyXKldylQc/h6VYVII7jamCTyw61UYRgyxodg3ZB6EGhasDStQpC4yu3A/D0qeQZDjIyORVa3hEkSPkB1AAIoWN2icyvtdThSD1FZtaldBV3SW6s4Bb7uemKcYdz7QRgKDtqqq3EbrllKt8wAPuKmAZGbIb5gMNnAA9KpiRHd4aZFYZGM4HHegxhpSEyJDztzweBTLt1t5FZTvLcNzS+cEmVxg8gZBwKWtgLyWwJD5OduCO1NhicXWWkJQD7uOvvStdxq5jOd2M8dKfFMjkMG255xU62HoPlYgZ4CjrUFsN0zyAEDp+NSSnzOUw2PQ1HbMTG0oI5PT+dJaIOo2Z2LDA74yKmmKrAVAA44HvTZlOzI+Ubs5NNuwAYyMAjue/tTARSwjUDIB7U6VVjh25wD1pCN6gpw27GT6U66wq46nHQmjqBVtQEJDNgdh2rQ6jJ+6azoBvwX+9nOFHatI/dFKe44jCwDBR1qeD/WfhVcjMvH4+9WIf9ZWbKRYqjrXGk3JJI+Q9KvVS1kbtKuB6pRHcHsYdkWi07fjGF6HqKz9QTdZTyN94oSeevNXrN/8AiXlSMfNtAJqlOM2VwQeNhXB7mt5Lchbo4iXqfr0quaszqQx44zVY1ynV0JYW2q47EYNR1KjAQkd80wKTmkMbikA+YfWl4pBz9aYiWXG8fSnZ468VLBp88iPIRtVU3ZPpUD+gpDZJD9w+9P6mmxfKlOzxTAfuwAF/E0daYHUHBPNSBhnpSHYMcCnHhfelGDS4HPPFMXQiPIqJuDU5AGeRVeQ5zQDBOtRz8SGpU4Aqu5yxoE9hOprqtBVXNnHn7u6Q8fgP5VyorsvC0Z+zNOep+Vc+gpoUtjZu7pLeKQscFELVx2k3txLrcLGVsvIM89Rmr3iG/V1eND95sH6D/wCvWb4eBOs25/2xSW4oqx6Ug4p2KROlJHIrswUHjrxVEDzXNa8gW8EjHJK5x6c//rrpQwboa5/xJAx3yg4CqAaQF3WIkudHcnkBNy/XFebzDY5B6ivRJWMvhrKn/lj/ACrhNRjKS5P8QyKT3LgVFOaUgEHPWmj607PHSpNRYoxkZ5pZoWj5/hzwadCCQcdjVx3RrOSNlyTgg+lAPYyiKOgocEHFNx+NUQSpyKjNKOO9JSGHelXjrSd6O1ADgfm5pzYNMXk08nP5UDJbJd0jDGciluc+ac9c1NpynEjZAxx+hqCbJlGeuaQwc9AaaRmFvUUp5b3pT/qG+tAyOHl8GuulEctuFQg7RgY7EVx6HDcdaneaQH759+ayq0+ewJ6HT29ztcB+COoq42HUMvT1rJgmW8t92zHY57VYhNxF8qqZYv1FYQdnY1jK25R1CdmuCATtXjAqOC8MDZJ3Cpnl0+ebHmOhY45HANRT2Zj5DxuP9lgT+VbWaO+NSlKNrkU9w87ZPA9KjVSeF5J7VObO5H3oGUYz83BP4Vo2FjsO+TBbGBjtWc58m5Eq0Yq0NRNItNj7z949T6e1QeKrsqY7UHtuatW7u4tNtDO+N3REzyx/wririaW9umkkO6SQ1NGDnLnZw1anQs6XZNeSMc7Y0GWY9BVOcDzDjgZrpL2AaX4fig6SzMGf8O1c23OTXd1OdDM+tFGKX6UDEJzU9pc/ZpN+CfaoD1FBbK7cUAdAmrWcxVDuUn+8K0uIkLhCwHPFcUDg1u2V9OsIKyHHTDc0vZOWxSrqHxGvJqUHlYzj2PaqqXJlf5RxVR7mSRtzqrfQU59TSDYI48OD8waiVKUVdlQrxk7HQW0OY97cL1JPQVzmu6iLiURxE7EG0H19TU154lluLNrYxIoPdRWC7Fzk1KjYJTctBQcGkkbdR0FNbmqJJeiAe1MHOafxt60zsaAYzvUkQzKv1qPqakiH75R2zQJGlyB0wKev8+1IB1yaUHBNBoV52zIc+vakX0NI7Zf8aOi0C6g/WmBRxSk5pEHzZ7UCEcc1GelSM1RuR60CEXmlJw1C0h60xE24Fab1pE+7S56cUDJbcZevRtPQLax+oUfyrz/T033EY/vMB+tehlgkagZz04rSJlU2IHmxM2AS2COB0oy7qMkgAnj+93qdUCBsY28Ek9acADkE7cnIzWyZhYoSRSCVIy5MWBkHr6f0qRLRYC7gnaOh64HpSNOjSKzMqjPIJ9KRrxJNwjPRTz+FXqSSwwxmYTZ4fgcdOatFIzEeMFsis+K4lbCJEzDbjpjBqbbdTRLvXaOcDOD+NJpgQyyJGy9BtyOelMR0ilV3wA2AR9eaiitXa6Ks25gucDtVi2so3uyXXcQOQe3NU7IRNcXcaxYBDY5whzxUUF7lGITEhbjIwPzqwltBFI4WMfzNTLGuCSAO/TmoukitShJeujeWi85wxYY9zUcaz+b8jApJ1IAO05rRkXgcDI/xqpIFT5+i54J4z6UJroDIktrhJY5BOyoTkgcin/Z/JmiZSz54LY4+pqWW5ijgwGDHGODx0p5uoEtyOWVMfdp3YaDXt41lGRuYn5QAOBSLEGbkb8dCRnp1qA3pwmExnknrxR9omCPmPOWwMGizFoTyJHGcgctw2B6/5NRyFWbzQv7v1J4NVESWVz8zKuz5ueQf88UquyQZlIx/AvJ59auwi+ZlSXbuG1uCAMnmmX15HaxqkeQPYZqvKsjzQSqQrtkYxz7cU5raMwgTTs5QgZ28VNkMc5R3gAV3XG8k0pm3yfdcREZY4xnFJ5z+bGsf+r9e/NEhlEw+8ACRwv0pgKZZGYYjwN2A3P4cUpSWVsiUoOnSm+VLIwaN2YEZ+apQrOV/e7T0bgDNSxjJolRixkdmPQDnj6VF5plTZ5bEsccrj9amWJwnynLK3ykntRLDJlW3KFDA4FK4CIcfLPCAqjHrUce0MArruYdM9amdJBiQPs24znuKhPkxZMiKWCZXuSO9AxQjISVkAXdzkdPpViSPM6OdzkenAqEOqqVCqoIJLEcVN5kEcYkLtsOD0z1o1AkWGMsdylcng96jMeJWhwSCcjI6Uq3seX2t8qjAJPSkeRDEzxsWdOODk/SjUQ0ypATuLEH5enINN3KwKI7Kr8g+lRRzkxKVkHmHJIbt60xstDuaM/Kfvqc7/atEiS4I44wu5mHHIHfFNNpGAzA/L0z6d6qJPNII5FgBYEkjPr/hxUk7yEv98SYGEU/Lk89aVncZI0cke0q5aNgc5ANNkSGK3E3ysynjJpzlJVR5C6SMB8qHIqlAJDbh1XBBOQ3T2PT1oEWdrTBUI2BhyDknjvUzWyAKrsGk29TVOaY5y0gG37pI4zjNDXUjxETZWQkMoHYZpWYy2qMNyAIjDB/zigrHNJv38jg8Uy1uHmDhouQAS4Ixmq0crvcGKeN18xh93nHvn8aEmBZO19w8oF15ODip7YFnCbAoAwT6+1Ze2J74+ahjjQbSeRntmri3X7gGNZZIw21WB5/LFNoSLyKFLiH8PSo/KAVQ20MM9PfNV4mUEOXcu2cIeDURLq7LJvVixZsKc+2KVh3LKOFJymCMdenT0psaz+QVZjlmIGV7VBOVc53mPa2AW7jHf3q1uCRRTbvkUnHOc/55pgRzjZNH5LASY4Pb6VKBLMwjKqwAy2fX396jlZTMgVlUDGCT0B71MJQt6ix4DH75+v8A+qkAKweUiM4dQQSR2qp+7ZntVG98k72HSr7rsk++Mjr6n2qqm5ZyIXAG7k+tCAnV2hwMlcIAF7H1qx5iTQh0OWzgjvTViYwK2V3ZBGRnApgh8q4BDnGNzeg55xU6DIw4AQkEMpIDdM81YF3sIRz97JBbpRewmWFQp+782AOtQy+a8MZK7do5BHWno0LYijdZZtpZWXGWGabMse8bVGTgcjhaja3eS6eTcFVgCAe/09KVomVYpHbKMRxTA0bfy5on2rjBxn1puxGdc7lIJ4B4/KqbvJFIyKWVCeAOnvVgbJB5ayliADkE5AqbWGOeN1h3LIdx5x29KI45o4m2uMqCR71BItzbjYhDHGFzUqTTgIWiLh1weMYosBO07qFWQ55ySF/SmPN50mHHybvlPBFMjlknYII9mHB5Pb1qedVidePlGSTn27UtgJIpN8oUHjH40lwzeY3AKYAH1pkcADM6tjpyT1pvmYm9doxU21GNtAYyq9FI471fkHC4OOapWy7ELfeDEn0xV0/eQUpbjQ0/60VPD9+omBMoI6DrU0X36zZSJqqaoFOnTh/uleat1V1LH2CbPTbQtwexzyqy6fsRsYbhiOvvUC/vYpABkuCCCPzxUm7NrHHj1PTkVHa8uV468muhrRma3OHugVlYHrVM8mtjxBbm2v5eMq3I/GsftXGdd7oUH8qejYBFMFANA0IRzUttGS1RYq/pyK88Ybpu5+goGtzX1S5SK0aBQB8ir9fX+Vc0TmtDUJRLM208ZqiVO7jpQhSJhwopwFIwKHkZz6GnElVzyCRxkUwICP3n41MDUAJ388nNWnjaPBcFc9M96Q0CHAoduMULTWBJzTF0Gk0xj60/bzUcvHagGxS42HFQH1oLcYoJ4oJYL97mu80XCaOnoFOSO1cGnWu80IB9HQddwNNCkcne5chickg/zqz4cx/bFvn+9Ve7ykrLjuR9Km0Rgmq2p7bxzUrcvoekgEoQOpp6RqrEjqTk80zDmM7CA2OMjipIEdY18xtzgYJHGaoxGtDliQcZrL13eLdoxgh0Iyfato1nazHvsmI6rzmmIq6efN0RFYAI0e3P6Vymt25W2jbHMTGJz+orpPDs4Cy2TnlTuTPcGqviW0KRTSKCYpQC2OzCpZUXZnEVKqgg0xgBT4UZ5FVRkk4AqTfY19Ft4DLJ56mRgPkX+8a1k8NxkgySgZHKjsfQVJo+nDTis12yh2XCj0rTR4CZppF3ASYBAq7Gcpa6HC39jJHOybCHUkH3rNIKnmvTo7WK5aSZ/mD5GCOMVwmu28dtqEkcZyoPBpbAnczAOabnmlPFIDzSKDNL2FNp54AoAE609OSaYvU1NbruL84wpNA0WrIDEmeuMiqrEmbrVizbb5nH3hgVWPEhApFDlPU+gphJORUsa5ic96i6A0AMTJapG+Z6jQ4PNLuO7NMk3xMlno6HIMsgJUA/rVaz164tn+YK6ngjFUrS2mvZNsYyFGWJ6KPU0qQgS7F+bJ/Os1Tincbdx9m0balEzj5DICfzr0tLaFlVvKTjodorO0/QrGFIZGt1MqqMk9CfXFbSjjA6VskZSZz+qRqdWUkqAsePmOOSaz9S1GDTYyuQ83UKD/OukuLKCWcTSRhnAwM9PyrhfEunR2UrkMSXIIz6HNc86EZS5mVCo0rGNdXUt3M00zbmP6VseFNNN1eCeQfu4+fqaxbeFridYkGSxxXdIU0PRjgjzcYXjqxrdKyJbMHxTdCbUWjU/LENv496wj93FS3Ll52ZjljyTUB5NItaIPWgcUlKTTATGc0hpyNzjFOii818c4pxTbsiZNJXIRy1als37lVPFVhagOTkkVYUba7KNNx1Zx1JqRZBBFZ92cSk1bBqJ7cSNkmqrxclZE0nyu5TLgjGOaQVYlsjGhcHio1jAUHdmuGUXHRndCXNsNP3aYac/wB72ppFSUxU+6aD0pQPkFNNADe9WIP+PleagAwantuZ1oBGh096XdjNNJHTrQ33Tjjig0KrEbxUmOKiHMlTE8YoJIz14oBxS44NGAMk80AQsc0w05qb1piHClQBm5NHahPvUAPxjjtTTwM07NN2ksPSgGaOkqpvItx43DNdoLyOa4jihfgjlhXK+H7VZr1N4yFySK7FYljjHloqtn0xxW0LWMKl7lWQXhlKRMvlnklvT0qQ2kjqiTSZKnP1q2oDbxgjcaJX8sgkZX9RV83YysZv2OBriQLHymPvHoe9W5YkjYFFVcpwcdaRV8ueVuf3gBptw6qhXOQWA59OKq7YizCgEOBwwGfxqaQ4Q8fw/wAzVae5SGItjOeOKrPc3Fw5WNBHtXB3HJ/ChRbC47csc0mTh3GOOfQf1pbOdIQzO2edu7HJPpVaON2unYvwV6YyamtLSNZHALsowcZ4z34q3axKHvfosjbhgk4A7mmS3dydjJbuwP5H0OanaFEIKRjlsZ6GpijRuoyNpOBnqDUaFalFxfyMCnlr83IPPFQ+T5r+XK7uY0Iz2zWoExI5JOBiqZkXzZMMCD29aaYhPIhESI0eT1AbrmrC2yxxhQAvHA7H61Ve+to1+ZwpUYznPNRDVN7iKNGYlvv44waLNjui5IBvO0EYXpjFQuyJbMMgsBlRVKZr0z/KjSL91gGwKjeCaVRIAUIBUqvGapLuTcuW8jeSJDAS7qTu7H0qOVLh/LaVgik8D+lOS2ultv8AWY+TPPY+1FrYSGN/MmyXyQ3ZT7CndLUB/mBUXdMu8dCvr6U6W+tI/llfJb5lBB4p0WkxxzF0bnodxz9TT7izgV0RnGFGcYqbxuPUgGpW6lNq7tzYyBxk9KG1B5SymE5UZwD14PX0qeKxs1GNuRn5RVgR21uGc4UD72TSbQK5mC9nniAtDtwQdxHH0NMjuZZQzhHLDIbI6Y9PwrXRrbAMYTb6jpTBcxsxVAoKnkdKXN5DsZy3VxIkZWFtpXjsQagZbpF3yRswJztHOT/k1ekvH4KpvyccDH5UstxIykRocjqDxx609ewioIpJlZAWwx+YsMlQe4pVt5V8lHLylW5ZhniprW5mdiDGACeuOv1qdBd/MZCDjoF6/WhtoZWktJJpD5rMBnG1RjIp6WkogeEDahAG/Pp1NSvKxKsRjcpByCCPpVcMyxrGzNtU9cct7GhXAGhjhBcFXYjpIfvH8KjgSa1hVQ64kJOAT+VWsKfkZFLJ82D0x2qS1hRZjIgUFhg+g/OqvoIqKEQtG6KVxgFsnmnyF1s1t40UFTkqRz9a0wsavg7HcAMF4yPeo0jaR2MsQXd2JzmlzBYyHW4DKQrqpwXKjGT9KsSTXMayOYwY8cMU+bFaE4WOFFfAGOhOKqsvlwfPIpjXIIxk57CnzXEVo7WWZd6O2VB4fkce1Sl2S3jRwRnlhs7dasi4lUbURVTuxB70rsCpJn4Py7c5zxSbb3GUJUBgJ8womOmOnoKpmKdtoSZWj/hPTP6GtNIITvVuVypJY5pbqKFYR5QJkIwo7fWnewWKatKttJ8wEq5IIGOMHmmHUXcQ7P8AWDhtyjFJJGwC7RwBwvf0P4Vesoo3UBlVdoyxI6/SnolcRFO0gZudyhdwA6kU37ZH9h2BJR8+AB6+/PStWVI0UOka5xhM9/ao5o1Ta7xrvPUgdKlSQ2ikLmEqss6lZeqcEHPoKe88zkGYhAR82Oqj3q6sSSoiY43Z+UVItrCPvRkkcGk5IaRmsYXV4zIu1CScHtn3pFRfs8pSQEEY2sQPxxWjd2UDhAF2g9McUwWkbyGOVdwJxzRzqwWMsRGZVRiEIwCCAcfSrDWnnqIzOQxYHcoAzQbRI5SkhJGNikfpViGwITYjOpB65xx7+tW5E2K8lrIluzBsk9CSRj3pFhuSoKoAT/y067j/ACqW8sZ3hiH2kq5/I0KLj7OysQSrYGOpNK+gWJQl9L5ahfLH8WAMZquFu1MqSweaTlRtboPWrdul7Cp6OM5Ax7dDUNvNcm8O5PlP44pJjGg3JdgRtVcAbetJMzR+UZPNZTg9CdvtVppGkWMqwK7j5hUcDj1pTeQEFpHXHQdhRcDOmVzcr5W0Bsdc5x3qaXd5YkRd5HADHgYpGmjDqCARvwmDxjqTUsYtwrpubax+6RjGetDAWaP935gXIYAnjIqZBb/KAGUtyD2NRiKOHEcc8gjxnHXGKFT7refkqcFW4/Kp3AJTghgrscgqD6+uamQK0akyESDG7I/pUck/mRxsQoCsQQDzTopXdDI6cr0bsaOgxIoxHM2ecj7zcce1D7ZQxlBCq2Bg/nU8QTykkmwPb/61RnYkqbeUfgZ5BPrSuBYiiaSMMxzjpg8GqV5lXPPAXHPTNa8aYTA4rNvGQyhXyeR8vpg5qIvUbWhZtV22y45IGTips/vAe2KrWnAZM5HXmrX8Rz0xSe4wT5SR+Oali+/+FRcmUg9MVLEMNUMpE1VtQYrZSsACQverNVtQIFlKW6beaFuD2OTcEW4kU98EH3qW2AUx4zyew6/5zUcx2qgJDDeRgd6mtRunKlAuwcAdq6W9DJHOeLdv29AOmyubPU1v+LGB1UqDnAFYDda4zrjsJjBpRzSU4daRSAiprSfyJd2AeD1qMjg00daB7Cscuaf0ph4bmpHZTjauOOec0AhmTmrEkm6ONf7q/wBag7dKQsaBidWrSvrEQ21tMHZvNXOCOlZg7VvX0ol0yyAP3UIpkWTMlDjHoKdu25FIO9IRzQFtB2cfMTUE7bnOOnarDAbM1VkPJpDaRHjNBFFKKZIJXceHXY6KNgBdSQATXDDiun8LTBW8qX/Vu3y+zCmgexS1pXFy0vlmMOTwfUdaraXHK1/blVJHmD+ddX4l09rqxDx9Yjk/TvXO6TNJDdwRZ+TzQSPfOKS3BO6PSos7R9KlqDbvQAMV6HIqfBOMfrVGYGormPzYHj/vAipyKYwoEcraWshMksAIuIGyB/eHcVrRXEGp2rxNwxG10PVajgH2fV54z0lG9azNTnkXWB/Zy7pguHx0NIDntX0p9PuSjHKNkoc9RT/D1o82pxMEJVGBbjgVrTWe9A96srXDuAWb7oGegq/aL/Y98IWGbab7rehosaKWhelcNebVjMnlrzj1NUNTuo9NgieSPdMzFtu7GK1JnjsyPJiLvKegNcf4quhNqCjBAVQMEdKTFHc3LTVZNWV44V8lF++/X8q5nxK9v9tVLdy4UYJJzzVJL2aCJ0ilZVc8gd6p7mZmZjkmgq2o00g5PpSsaaOtAwB5xjmpW6CmAcipHA4pDQ0cE1Pa/dlHcriq9TQECNie9A0TW+AjZ64qDHzGnxfdpo6k0iixFj7I/PJNRRRmSOTbyVGcVNEubRyDz6U2xmjhn3ScrjBFAFMDJxTwo3YY/lSsA9ydvALce1dhZeF4xCpaQEsMn5arczvY50XLG3W1tk2gn5sDlj71t6XpSWKLf6jwQMrGep+tb1rp1lpUTS7VBA5dq5fWdU+3XLCNvkHCj2o2Fdt6El/4pu/PxbFUT02g103h6+nv9PE04G7cQCBjNeeCMtIGIzXo3h6JodIhDDDHLY+tEQkrIzdb1n+ztUQlyybfmQH/ADisDWb5NddPJTyygOSzDGKueM4YzeK6gByoyfWuWEZG7LY9B60rhFaGtp1xaaU+9gJ588AHhfxqDUdVnvZt8p/3VHQVnKMNzUs8nmvu2quey9KCkupExzyabSmkxQAUh6UppPpQAsY6n2rRjUBFx6VnoMIxrQj+4v0FdWG3Zy19kO28UgpCT5mBSnmuyLuczQhbFGc96XGajjBLEUS3BEtycW4HqapAfIKtXIJ2rULgBDivPrv3ztw8fduVycmkPJpcUDG4Z6VibDsYXFRtSs4zx0pDzzQDE7ip7Y4nFQgfMKntuLgUDRf4Jzgc0r/dP0poxnP5ClkOIvwoLKicyVIVxmo061KwOPegkaTheRTW6UrjgDvSP0oAhY80negnmlFMQtC8NRTT96gCahfvCkHKg1JGMsKBs6Pwsn+mO/UBfyrpnyVKgfeHFYXhVB5czAYJIGa3JQ2QB0BBPrWsTnqbjg+E2Y5GAabcg49uhFPPzoXPOBTJlLBX6n+dWtzNkMjFn3dFAxz1NRwWzXLZkf5c8CpHBcOM5ZTkZ7Gp7AGOYxMOSN2au9loTuwWxigmAXoR0PSpWjADNs+YDg1Ncc5Ufe7H0qN2IRgR82M5qLtjsjPZEklGPlHXA657f1qza9JD6/rVWA5AfAyuRx3yamjbyU6HjAwa0ZKLhC7NpwKjDgsqk8jqMVHvDRfNwcZ47GoFuQqllX5+uD3/ABqEiiW5DSAiMkEnNUZ7YzlsuwCnhc9aQ3CySZaTy27xn2/xqJ5md2Fvu3gHO4VpFNEsuQ2MKRj92pYdzzT1KCLOwAucZHVahgkuTbu0iDzcZHXmoXEyoHlHzPwY92Bk0Wb3AnvC0v7tG+Z+FIH51I6vbnKsDx8xbuMdaqfYi6RhPlY4PyE8VPJZpEEV5mYLkfNg5BpaDI5pnEMYkG1yo+UGpo5GVCjIQykHj/EVILO3J8yTd93BOcVYQxRB0HIIzz/WhtWCxUMlwgLLHwFwoBzg470yKG/kj8x2G9hnAHWrKTQyCQcEKenHapher5XBUMACR169KV2tkBV+xSnIzw3XNOl04FCgJ2n15xip0vWmjyiLuxyPSo5bw4OxwT6Ac0ryHZFZdPRQUJw3BOO9K9kEhYZJDHOOlOW9CuUbhwCTnn+tMe5TarOwPPp6U/euLQVERGBPGzJIAzinCGBIzJuIPc5pjlsboTw4JBA7mkV2LgA7hjBZh/FS1AspAGbcchW7VIYDjeZWFU4573zCHhVhn5WBwKcJ7p98bbC4x8o7A/5NKzHoSzyL5aqqFm6DIyKiaBYyGLMXYYEYPU1Gbho2G9x5m7G1RSQx3Rbz3UEsTtB7VS0FuWktyY2kY84AJz0x2p6mCMBXAAPRT3IokmkgfZhWUgDHc5/rVaeU3FysUKhgh+ckY/DNCuwZYhjja8Z9indySOvFOktg0v3io5/iqukk0SlkCDcwCjHQZ5/GpJ5Z7hmjjU715zjg+3WnZ3DoLNFuEOGwAdpLDJqRrGIwbZMNv/iI7+vFRqblXBkWPIHBA79x1pzy3LLuZEPIwp9M0aiKTwrEohkYh+qsOA3sKX7OJbvqXReoz90+tNeee8cgQhAM5JYED2pbC78iZopUKqOjHt9ap3sIk8rySSZSzKMBcf55qu52tIXdzgAL3J7U68uv9K2GHHO3ceN309qLfdCQJYyGYc85Gf8AJpdLsYkSTbzMAisR160qw+U5dJNjZ+8TkHjuKsebgPGw2tjqB2p1rIs2HeMquflB7+9K7HYrwXpdQszhn39uCKmbzHyFAOOAGPX/ADzUE7Fr0+VCisrAc1PbXI+czwvGFGCVGQDVPuhFuDd5SlAoZCQc9xUi3iTpgqytnGCO9RrLbuAqSfeGeQRigIpZirByMA/SsrdyiN7nG0hCQASR6UsU5Ny+UJKAfjUbN98AhmHUdPpTBIkkwcIdrLz6nFVYRZuGE0ixrhQOSaWCYMinBwFznFVEaMFnXJYdOTkDuKs26ROm0MylucHrz1oasgWpJcukjoMggL0980kLsWTeMc81VuYzG0duBuVjgkdx/jUkaMGMQdiw7ZpWVgNg/wCrb6VUhfClG4cc+9MZ7mNAG+Yd/X/9dVo5W+2OGxtA5z1x61MYlNk6KEkLFArN29ac9lC9qAIxk+3rSSXEeEJzgnBA5q150LRsA44H5UNtCVjPNvG6GHB3L8wP/wBekSyinGHByvVgMZ9KktWSVJCDu3HGQenpUttuCujf5FNtoLEElohljLZLRcgg9frUjaasob944DDkA9PSpJQfNTnp1x3q4PuZ6VLk0NJGNFbPb4XcDITtIJxxVg2krQ7ZZ3Ix0Tg5qUAPOm4b2UnkdAankOBg9cU3JisVY7VCRCCRtXoST+dLJGqFLaMbO4qW1G2RiTnCjmoZCZb4Mp5QYOePSi7uBoIflI7dKx9TDKwkQ555rXzWbfKZABjbhg3I7Cpg9Ry2J7dlLKqj+HNWE/1hBOSKrW5zJgdNvGPXNWFUiXLHJ/lRIEKB+8OOcnJNTR/eqEN8wBHNTR/fqGUiWq98CbOUDrirFQX3/HnJzjjrSW4M5CU7oyZAf3Z4A659asWOWUSMQecZ9apycyOM7ijYIBxn0q9bZEcaD5XJ6EehrqlsZLc43xG2/VZ+f4u9ZJrR1hi+o3BY5O85P41mmuI7FsKq7mwKeV2sfaiIZFKeKC0tBMfIaWJcuOOKQt+7xRFJtPNIBJBtcihT+FOlILHFMFMXUcetN7kUu45pP4qAGZrT80vZqhPKHAHtWYe49atQE7B6Y5oBAPvGj+KgfePenAfNTF0HMCbdj2BxVR+tXJCBAy46kVRbrSGxAKNuKF60ppkiEYrZ8P8A7+SS2DbWI3IfRhWOFLDPSpLeeS0nWaJtrocg0BbQ9HtLgXEJR1xIow6muJul+y6vIqdEkyPbmrq+JElTNxbkS4xvjbbWNNcmabeByTQ9xRi0eq2jiSBHH8QBq0tYXha6a70pWcjKHZx7Vug8VRmxTTW96UnFJmgRz3iRWRoZEYpvPllh2Bqs9v8A2PNGbUmWSQfNu71p+JIfN0tzjJUgio9LEd/p6SuP3m0Ix7gikMhmkn1C0aNoxG6HLg9famiEvZpBNJ5gkHyE9VNUteu57KdfLmXcRgleuPesA6rdGXcspXHIx0FK5ajdXNHUdav7SVYSQrRLg5Gc1hXl3LdyGWY5duSaZPLJM7NIxZieSaiNItIQ/dpoPFObpTM4NAMQ9aTvilNJ3piH089BTc9Kd1ApFIZ61JF9xsVH3p6/6s0AiWL7mfek/iojx5R+tL0Yd6RROjZtWXpgdap96spnyHqADgmgGIcxuH7H0rpbLxcYYAssIZgMAg4rmCSxApwABGaZDVzV1LxBc6gpQ4VM/dFQWtrGLZ7m5cIuPkXu5/wqsoUNkDFOuHzGBngdKBqNi1p0P2y+iiQ4DMB+HevSY02IqjoBiuA8KLu1eL/ZBP6V6B/DVIzmzjPGRxepnnKZrli2cmuk8WSFtSxjgLXNN3qSo7AKU0g60GgobS9qOtBoENoNHWg0AOyRHjNaEY/dgH0rLH3xWoPlj57CuvD6Js5a+thq8sx96dTI/uc0+uuGxzy3F6A0yDlifelY/IaW3GAKUviQdAmzv55qCU8ECpbjcWO04FVSeDnmvMqO82ejS0giKkHWnHFJipGMbrTjwKaeDTwQ/wBaYhFOGFT2/wDrxVdScirFv/rwDSKRe6HpxSS/6s49KcV6VDOcIcd6ChkXXJ7U9umfU1HEeKf368UCQpG4imPjnFPUZf04pjdDQMrtSikalXmmSL3pppTRtJFAkPB+XFT26lmJ7CoQOKntgc4wfm6UDO18PJ5Ong9S5LVoSfMAM8Zqnp6vBDFGQMKozirkzLwB9RW6Ryyd2SvwEz0IxUR+YozHAQ/gamYkAA8EcVHjzSFzt2noPWmhEEnB3M3LdP6VPp4JnkeQYfOPwFVLyRBEVOA0eMKTinQXsMZYs5HIBJ561TTaEty/eSCMbm6e3WsybUBKjFPm56EfWpJrxLvdCEPXr2qu6Oy5hh8thx8wqoxstSWxg814kCEgE9SOn4elPS0upY182UcZbk05En3eUy7k4+bOCM1Yis3UlGkyrcMe5qmwsRLbfNskvBvOMgevfFC29vDKqb2ZgR948Z/lUqWEXlsrDcAc7j1p8dqgkkLMXUDIBPSpuMqBrZU3YQfPgFecn60xZVMmUweTu5xmr0sMPyqFGQv3QKhijQRqqqMscHjjFNMQplPzbOGf+E9MVUlZriZEIZpEGSf4fxqy5SPDAYYAgAHgiqkMp85vLXDZ6Z7dv5U0BcjiutuDJ8+OBjilInOwlUC7cMOc5zSm6Y/OclVXG7GDmmi5U7HcAK3K4Pb3qbMdx62kktoscxwqjruzmmfZk3kklgQFC54FNlkeEENJIA5xgDO3mmi9VWMcaNIo4Lhf1osw0LQtdxDFowevAxT2tokDbiOTk1Wa5KqvRVkbb06fhUdw7TFArHOcZX0980rMNCYpbC43JxvGCeRmhYoVyjHeQM89hUDlrRfn3yDHIB6VBMJJAj7wpJGVZu1O1wuW28mJhIByeMjkdO9MxbTPyWbHHTpTPNDMFYAbQM4bH40jeQUSNSrRjljnrz/jRYCyWt0jJyPn6KDxSny4kzwFx19Kr26QwoN5wnPXnmo5mRohjOCMAg8/rSsFyR9QD4WEZK5BwcY96QXeZJGyqkLyWHX8aigBCmNAFBBOS3IqS0ZrnG8KRz8mOv0NVZIWosTYhWZl/eueQTxVxLhyg3L/ABYB/vd6qlwspj8sdcgnnvTZrqYjLRcoeB2+tS1cadid7h+dyKrNkrluQfpSW8czcOThj0HOar28yy3ayNhscru96vFiVKjaC/AI7Gq20EOWOUoONq8hcjn2zTbZlS8dQD05HcmiKSYxeWm1guQT71XleaKJXjKLJznjn8KFd6AWrh4o33kkc4IB/I0xmG5wrOxwG2s3TvxVeWOaaFXhkIwcMGXt9ac8EiqCu5tmDkd/zp2QiQEoy/uyoZckg1BcRxMVG4dPTP6U+5Z2CtgKhwDjjb3/AMar24llbLAGOPIBYd89aa7gV4cy3BE74C4xuPLdecVedIZ1jBJVgcgA9PWia1keBCShkI4bGMdeBVaZGUh3Hlg4wEPQ+p/Kk3cNiZ44xP54IPOADn8af5DXMpEj4w25RnGBUMQkvGMZUCNOA3p71LBAPtD+c24Ku1c84pDLy2ylhsKbs8g85pLnT2dSwk27h0Xiq8bSoH+z4IJ4LeuOlWbeaaSB4bmMecvA9/ep1Q9Ctbs6SzRPyP8AaH8quwRsqsVbrnAqhPb3pO/aseDjkjnmlgumi3M6vuPysBnBI7im1fYF5lmaHaWdnw4+bOBxUKq6wK8YDZyx2n1qOTUgTkwyCMr82D0qQXkMlsi4yG4GR6UWaFdDHUh1aAALyzAd+O361MSJvLUJtVepB56cYqpJI8KOqj5eoIOMD8KnEiPEzgjJwRnkGqsAXUUrTIyOW4yADjJ7VLEsqzYVwpA3HnP51Vu5vLaMsTtYgs4PIyOB9KuxqFn4bCkAFiM/hUu9gQr3NwE+ZFZccYPOabLOXZUZQoPU7sUs1tHHGZFkUjPAPQ807yUmR1LbUABP5UlYepLGluJEEYGQDkgj+VPMAw5UgFu44qmluFiIChiG6e3rU2H2qbdti43Ybn8KloZXVFSTCSELjBx3NTwJcrkjo3XPaqbtnd5zASKQeB04q/avj5ZJAW6nNU9hIZKzi/TzMGNVzx/Wr0kzLblwu4DHTuKbGq/aZCSTuwMVJOojgOwAAdu1ZNrQpFa1P7xl5z1yaln+7nJFNiIdxKDyRiidiOnX60+odBRzGxXk47VViK55yW3d6swBUQ8nJ5Oar7Qsyvn5cdaF1EaK/c/CqF6CY2IIG0ZGav5+Ssu8PzAbs5ONvUGlDcp7ElgGK7jkAjoatpy27tjvVO3JF0Y/4cZHpVtchnJPXoKctxIVDmbd26CrEf36rxDoB+tWI/vVmykS1FdLvt3X1qWork4gf6UhnETY+2shO1TJ1x19q0oyBJG3CnJ61m3hP9pR7uQT0xVxpfLhkMmRgE8j+VdMn7pktzhr9t11Md2cuefWqZNWLjl2PqSagPWuM7OhKm5YwexpjHOacchAD0phpFATkUhpx5IpuOc0xAetAoNFAgp5HANM71aC/wCjK2O/WgaKvrU0JAFQ+tSx9KBChvmPNPB5FREfNThwRTAkmPyCqbHmrEp4AqErSGxoFKetOA4pvegWw8cYxTmAJpBzyeKXrSKG7fSlK7QPWl70rdqAOz8Dzk288J7HcK61TXC+C5Sl66dmSu3VhWhhLce1NoJpRQSVr1POspEx1WuDGsXemSzRQkAFuRjoa9DkHy8V5hrLf8TC5yMEyGpZcVqQ3Fw9y7SysWZjk1EDzTUyQBS5A68VJukRu3NIDnrQ3NA6imSDUynMeab3oENNHPHanGm8/hTETOu1VPqM0g+7SyMCiADoMU0UihPWpEH7pj3pg5p6/dYUAhUPy496c3UUxeB+NSt2pFDo2AicVEwHl8U9ejCkUZGCeKAIAec0d6sQwqySMTyo4qBhg0ybCjNShN469KhUHIFTIMKcj2oBG14UymoeYI3cKp+6K7QX0O3Mm6P/AHlIrG8I2iw2D3BHzOcZ9hWxpmZLIM53ZYnn0yapGUtzjfEswm1HMbBlxjNYTgbCcc5rovGEYS9BUYyB0rm1BLEYJqDSOw0UY4pzptNJTGJTetOY8U3tQIQD9KKAT0oXlqAG5w4PpV4XKyRbcYJqoyDrUYzurSE3HRGVSCerNNCCOOlOpsIxEv0p1enHZHC9xsn3MetTRptj3EcAVBM2xQ3XHaoGunAxuJ9q5qlXlkzWFNyRNLJ1qqT7U7zmK8gUzpXCdy2sJSYpTQegzQMjelTtQwzSgYIHemSLF/rBn8angANxVdPv1Ytf+Pgd6RSNADIzUF2RgAde9WM/LVW7Y5GfSgpiRDC5oHL0J/qxQDk+lAkSgYBNQP0NWRnyyccVWk6UDZAeaUUGk7UyAb1p8ZJH0qM9KdCD17UAh55rZ0ezNxdoCPkXBY+1ZA+8PrXYeG7fZa+Y3Vz0PpVRQpOyNVQVcqFyM5G2llHmvGFyCp5zTyA0eEYA44I7U1mkSQuTlSMfjW6OZkqzbgEcYPr7UQDbAoxzweO1Vrl13F84OO3SptziMMuOnOD0oa0Fcp3dus8wkkYgEfnVnT7WFg25dy9t1RTP9qgwhAMZBJ7gU63vl27SNu1eWxxVO9rC0uaccUEQ+RFX6CobsAjdjB9aqm/kD7Agc4yCO9R/aZXwsluSjLnryPrSUWNtE8AIClW9qeJDuAB2/UVm2006zfcUKDyc9Kes9yHEjlShzwODVuOpNy75m1mUOGZucHt/kVH9p2DaV2ls8jnOKpOzTHzUj+WPqAPbpUyeZcwhUjeMgfKxHejlsFxy3KMrO2ckf54qJLhxDxtYE8NnAHpmmtbXDoqSgKqnBAP3qaloyCQO4APRccc96qyFqNvZXfafMD8YwrACnwSFFBkLOzdQOcD61E9mQr/vizRLuGMUqxQoybUZmIJYMTzT0sBOJFVmURlsDOOn5npUToTDHlAFYArnOV9vfpVmKSLcQY9sbnBB6LTwifKYXARcD157VN7DKqzkYM0ZJBIDLk/n/nvU6u7IVSFSpOMjP58Uu/aM+Y3QkEjOfameYQYxhkAIzyMUAAjmkgcrCiyY2gOcmmZmtYFPlqZG4Pzf1qV8m4XY+0gf0FI+3yY8ScE4Jz+lIBnkzTKjYYBiNy7s/XNPhtwsu9ox8uRTrmVVg2JJtO3IP86pw3iybE85gSDzngmpvoOxZmi80FQFKY4PUCmwQGOMhwkkjAjgcdP8KkglVy0bgAqDjIxn/PFOnmjV90WzcOOn3vWi72AhuHjEQDoeOCo6VAigp13Rluc/l+VSSvugb95nBA2joOetOjfcFjjI3D+Hrn3q9kSFuQWaMqGXdgnGeKmWNVlZkLKOgxTRCR85ysi8cjrREWuC3zbQvHpzUsoS0SWJgS+8DIG7nn3pnzzXmZI8BjwAQcfWrLGQhvLOVHGO5NMtIyjuVU7xlgvpQn1AasECvuYNIyZG0jAHtViKOND5nlAJy3I6Uskc/kq5KEJyFx7dzUPnPNCAXCs2QQRxRuBJ5rSyPtZViyCSKrCITzRiNwY1z83qc0wzLJFNGigMvAHIyM9auxYaFH2Mr9Avv61WxO4gcRqYo3jlZmJAzwB0qORxNcHEp2KNrDJApZIjC6hGRsZYg9ajSN5JWOGfjPIwMZo8wIp5fNt9sLH5SCec5qwyn7vmEHg7U6k1IsEbWwijiPllt2Rgg96qyqqzhUhdMkktjOOOlF76ATXc/wC5UnDAHsOCM4x7VVnnhvIhGhOOp+tWnMb+XAqbk25Kn27VEIYo9saQkHAGRk+lJWQyH5YAF3Mu5Mg54I96vWtysqfMqBhyMHrxQ9urTIyo27GAey1XSxe0kMsW0kZPpjNJtMZeW6RVjcpjceAp4ORUokWWUhS0bgDOehqhbgSIgckuGzwcf54qQwssylpDHIPuhV4//VSsguX47jJ2SEbh09x606dLdgCWUNnjnGapG1eUj9/yFIPH8qprBJbSMkzGVAQd3pxSUV3Hdk88aNcCIjaSSBt6dv8A69OQKEMZUFYzwxxjrUcmJZVkP3VYYTbzz0FQNI32ecGZnzk/KOP5VaTZJd8qO4uT5YwNvPoaSCyXy2kVQEDH5PaqNtcMY3kidcBVA9SPpWhYXDOjCOWPABwCOuKGmgVis4i89EWMMmMsPyx/Spo7cSTldwYddp6dQaiaZmIuY4FLH5ThsY6061nSZZFj3LIG3cenShgTTWrIrIg3bcsq9lNCxyyRMXQMeO/QUsd6RchcF1ZPxFTRXESs0hKruHUnt64qdUPQiS3b94EYjHG2pSlyoRkwFxgq1TeWlyFZDkf3qkRypCNzxjNS5DsY7GSK4aR03bcjaOR1/wDrVZE7urH7PtzxnOOKUAq+FIHzYwe4q9sHzHH1puQkinbiWR1dFZMMQ3P61YeeRRtlQ7e78cVPbMNm3IyPSi4HGT0xyMdahu7KtoV4WUyMy8A9qlcncoAyCeTUYh3tvXC7jzgc1FKZo2VVIb0z3o3YdCTALsd2GYAYz2poT50j4KKOQfXtUaOSGUx4fsp71PGP3zMvQjmjYSLQ+7/jWPdZS8RwOxGK2gPl/CsS4Um8CtllBz9DminuORbVR50bZ68AetWzy3TIxVaE7pSsgHHIP8qspkSlT6ZzSYIeikdfU9KnQfNUSelSp96oZSJKgvDi1kPtU1QXwzZyg/3aQzib4Y1JRk4zk8d6drF0v2Nxnlk+Wkv/AJbnPQK2Fx2qh4gkwkUYPGK2qfCZw3Obl9KixU0ow1RDGa5jsHMflHtTad0pOxNAAaD2pAelPK4jDe9AyM0A0hPNOXkUEje9aFqvmWsijqozVCtLR2BkdTzuUjH4UMpGcfvU5ThaJk2TOp/hJFTW1uZoZmB5jAbHqM0EkBYg0oJNDKfQ4p8aE+1MQpRmXPpUT4U44q788MLFcHI7is4nceaQ3oLljRgj0pDwaXNMQoznrT13be341HyaUH3pDJXJAz8tM8wk5ppGaT0oAv28t1bspjcoWHBU44q/Hq2qRdLh8e5qjF5hmjWQEHHGfSrmRgU7go3NC38RalFJGZWV48gHjk12ttKs0KyL0YZFecXB/dBh1BFdz4fkaXS4y3TnFNETVmabivN/E0SDWLgr0z0969CmuUimjifI8zo2OM+lc5qPhuS8vZpN+0MwKn1pMUDj44GZSwB2gcn0qCZdrgZ7V1Wp6ZJpVkItyusrcsBzxXM3aEScjHFSa3TRWBp/pTKDTADSAdaKTP4UCFoFIM0o60ASMuFB9RTaexJVfYUw0DYDrTh3ptOB4oBBU0hARee1QHpUipuUE9KQ0IHHzD1qSDlip7ioXGGpYpCjZ7+9AXHrKY1dR1YYqLOTRn5ifWkpiFXlqsYGRk1XT3qZ3VcdzigOh6B4XAbRYserfzq5preUZLRj80bEj3U9DWf4RkD6QoH8LEVd1EG3mivV6Kdsn+6aoyluc94xiPnbsZyAR+tctEcSc16D4htVvNPMiDJQbgR3HeuHhWGG7Vp03x91zUvcuD0K8wBckce1QmpZfmkbZnaTxUJJUkHg0imwxkU007PpQBluaYhmaVKVhikBwaAFNJGMvSE8VLarulGegPNVHciexfwAoA7CgUpx1zTdwUEk4Feqmkjz7ai3AA2g9MZNUG2kk9KnuZ1cnb0xgVXrzKrvNs76StBIARSHmilArM0EA5pWpQBk0jUDGdxSnrSY+bihugoEC/eNT2v+uGelQJj5qntP9aM0DRog4yOtVLr7/wCFWe/Sq10QZAPagp7BH90UuQWNIOAKVFySRTJuTrxAfrVV+avyJ5VkhIG5z+OKzznNFg5kMYelNPSrCRNIflGT+dNeEpLhuNvUGgTI1TLZbpTycUjNzRyRQF10LenQfablY8devsK7u0gWFFUcCNcCuS8PWkjTiYHGOBXXW7kna/3scgdq0itDKb1sPQB42JwOwqGW42rs5DY3DPcVNHwuCMgmnG3V2V3w2Rg+1aJ2ZkzOuLl5oP3agZ9uTSMl1wQCARyOh+laEybJUUAKnTI6YpzxuSDndx0rTmRNjNa2kAVlkKK3RR0z/nNWYLOEyrJLuztwRnikl8zYseQNpyPcVdtNksYLJg8jrQ27AkTC2hVVZY1ATkHFPO0KXxn5eahIeMlAcpjvUiHdGwHX0NZFGatqHuCGLBWyTVn7HEgG1SCSMnOaItpO7ndnv29qsN6H0zVuTJsRLH+7kw/HT8arz3DQR+Z97y+3tVkDPGPlbkj2qIgO5LRjA+UeuKaYFN7/AH52x8k8lhjj1qJ3lJU4IDNzk9R7VpSQo8TnaN+Opql5eMEIzOpwMHAq4tEsryJIFKxNhCee/wCdTxIzeWXfgArlep4qaJg8e1hgnIOT3qdQgAWLacDg+lDkNIzTbBcfKQAO5Jz7Go0eaH+PfxnGcAY7VdecJI8aKGdRk56/WooQEQhgBuGMY5NNSFYRP3uQSF4/u9OM8VILHzSd8p+UgAZ4OB/9ekhlhSMqBkgbQM5JqRpoxgAMTzz1FTd9BjZLAmAAMox0IPSlZFjjKI6tgDr1qKW88vayo0kbdFx05PNF3JJyzRAR9OKWvUNCT7OkjbpGBJH3h29qjh0y1CkF0cnp2IpIuGWVnHzcBW4HWmSIwZZArKeeAckfSk43Y07E9zEI2DA5UAqwz1Bqu+1GTA+ZeFOCeKYxN0iKJDg43EjmplV4wpjjL9Qfb8atKwiWGaGCLBX52GcAdeafa+RDE0hB38nkcgVBl2DMqqxXjJ69KRFlJDE52kg5HqKlody3mKcFy4baezdqjnZShKx7FH4ZqvEEndgyYIAyQMDp2qZ1EaBVx5bDAHTnNFgAXR8tolKpnG1s9R6irUMyqNwjHy/Lu/8Ar96hS0VGJXgbfSmMI4vMRA+5R03ZIH0pWTAtT3a+QyrGWQjGV56isa4uJXRjGMMBgKRnJqzZi4VWLJ+7Y5GT0HTFMNqqp5zysSxIO3pitIpIT1H2Mzx2x82FfMChuP8APP0pwvdkTPKPmbAUKM496f5FmbYSKzFCMhCep9aRY0dC3zCP+INweOlPQWo4O6KECjzHHzvjlVqeKdbdfLAYnH326daqWivKUcv2+UY/rU0y5Xy2KneT1Pf39qTS2AeLiTb5EDrjBbf7Z7U187j85DycBhyF9sUixSW1vvLqQFGAq8moWtyJdwuDuPzYxk+/0oVg1Gos8CmWcbyW4I4Jp6XcmwukJLdscVPGHkGfM2qML04NNWMqFyxVlPbgHipbXUaGO84TzIhmRQCUz3xTnlk8tZVUgkAlPY9qcEModijB+x3ZLe9NNoY3Vo5CE7qc8UlYYwyyNIkqKI26euePSkd51KSthj0OPlNW/s0CtuQHzOvDf1qOa1JZmic+YORxnBNNNCsySGNQ4dJT84ywzwPamvLG3MkZ5+9kdTVOaKYRRush+XBJAx61IhRogIiTMDzk8Zx60W6gPmeNBgMA3DBehp7SKY2QBdrgFfVvwps1pKzB2Zd+AM49KV4FW2kDAlhgg98/Wi4FARMdxj2rhgdoAyKnFsrFtk6ZYEsBgc05bVyihgGkzlmBA3DrS3VqFUuEw4JyQeWqr9BDLSBSRhiiggqH559vapodPWTc6y7csOAeoHaq0025UAZhLjsBkZ7c/hViAXMMRGAiclj3z2odwFfzsRssY3qCNyn3xjNQ24bGX6EYwV5U/jVhcyQAK5f/AGQevPNLCTHF5b2zNHycnrmleyGCfcVSXCE4+U8DvS/aXeFAkjg54LEDNKJHUElGzjPPb3xSC9jiQBomZexAqQGz/aY5Y5N8bjG0cdDU0L3En3mbjJPbPtVIT2r3H73zBg8cnFSPdoAwWdhnkFh29qLAbNmijc4GN3PFOvCTCwxlTwfpVGG/RFCrIrcZ54z7VJJfB4xhMlgeAw4+tZcrvcu6sWLTm3Xacr6+1Nk+eUGMjcpwQaSzmiWMRLIMg4weKbO3lyM0ZAyRn+tFtQ6DpAJCApA9DUTFra4Bc7gw645FWFKllAx83PWmXKoUbzMEYJ/+tQn0AuD7vqKxpMpfs4O5HB49MVqW+Rax567RWdcAArPgZAPT1+lENGDHxMQIwTks3er0ZBcnrxVANiASnlugz654q4hAcjvgZokCLKdSakT71RocrUiferJlElVr9gtlKx6Bas1V1FlWwmZvuheaEM4y9+eRCeuRtx3rM13m4TJPC+lacisZjvOSuOO3Pes3xFMXvgoGDGoArWr8KJpfEYFwfnPNQd6lnPznPGahzXOdT3JXA8pTUQPWlLEgD0pAfWgBy84FTkqLQjPzbs/hioU++gFOk7jP0pDWxFThxTOKevPApkjTmrmkk/bkXON3H51UHWlQkPkcUDW5LfArdyj/AGjVjTHwl0M4zEePxFVblzJOzHndzmnWrFXbH8SkUITJP4cVHllOBUzDjikUUw6is8nkkHpj0qkRxmtKZglqEx94nJrMIpDYnU0tGPSpBEQgc9zTEkNAzwKesRLDPSnxrtOQKkPB47VJSRGcKGGORUQ5NPccmo14NMGbuoEfbIeP+WSj9KOCORUU04uJY5AMArj8hU/G3BGM0BEimH7lh6V2PhR92m7Qfut/SuPn/wBU2DXV+EP9VKAeMKf0qokVNzbvbX7TbmMHaw5VvQjpVI6g9phL6Mr2Ei8qa2AOKr3VrFcKFlQMPemYmPfeTqc1miEPGSWP0Fcn4nto7a9McYwF/wABXUaJCE1G5UfdiLKo9Oa5/wAXn/iYS/hn8qllwepzB4JpvU+tK3WljxvpGgwqR1GKAKskAoT71A3U0DasIvegdaQHFA60CJW+7im091IP4UtsivMgf7pIBoGR8D60CpZYlSU4Py54poQkkAUgsMarUYBtFPfcRVaUEcGp4CDasO4YGga3I5B8xHWmAVI45qPoaAYh60E0HqaQ8UyRVPWnM4Yj0pmV2nsaBycUAdH4Z1qPT5Gin/1T9x2NdpFcW19ARG6SIwwQDXlajHWrVtcTxODbzMp9jimJq53yM1g/2a4+a3Y4Rz29jWZqvh+zELzxMy+iDkEmsl/El+kHlXMSSqe7r1q1pV8NSYRPmONMu/z5AAoJ1RYvNBsrHSGmLkTgAqSeM+mK46TliRWxrWom5kKRs5iU/IGOaxzSKV+ow8ClVuntQaTHFBQh5pKcaYaBMQmrlqu2Esf4qpqNzge9abDCkDpiuijHqc1aXQRRxmorl2A2jv7VOnKioLtD97sa2q/BoZQ+IiNu6RxyN91ulMPWnec7xojHKr09qQiuE7ltoJTugFNJ7AUNuBG7igLjh0prdak/hFRNQNhQ4woPrSfw05xhRQA0cAmprRgZQKgJ+QVNYgtOPamJbmkoyfWkNurtuJI44p6ADg08HHPWkjR7Cm2jyMZ6DitXTxa2cDzNArv/AAlucVnEktnNSSMfJANb2RwOTuMuZ/tDEyAHPOMVCLeI9UFGOamT36UWJuye0SKJWyoGV49qpzRRvIxI/Gp2OOKgc8+1FkHMym1sm8cmt220BHjUlXPGSW4H5VmxDN1EB1JruANsQx2FS0axkyhY20VoDCMDHQjvVqWNXiL/ADBx0K0qjcBgAt15p5BJGDgdSD3qxEKzPGV82MkY6qOtTCZVlbgjdj3xilQ5TJ6Z6fSlltgY22jB+8ozT06iGEiVFJ9eRVkKfK3Dp6VnIJUXJQ5XggCryzbkDAnG3G2m0JFecrJIoABHIx3p9vC6FxE/yg42moFnVXeRxyBhRVmG5UB3A3HJ6d6pppCJo5x8ySEbl5x7UpkiZN8b9OuKovdwOwZ1HmdMd6guJWnQyW4+bgEY7UlG47l5Mo+0EHOck1NI6lAysDj3rMF5EXUuGO7gY7HpU1vG7vnhkYFWA6jk8/rTce4rliZwULJIoPcA/pTWlCKAEZgeDxVb7CqSAo3fOasW8PmzNK0rAKcbM8ZpuyQEc9y24bU+VgMnPU1EZXELSqd/OSBwPxNW5YVUbgD16VG6ApgKBk/p6000IiYTPCPLwrEZOBTo2kdQqHLhvmypGPpVkKJWXayqgHOO5qwAiD7x+p4pOQWMryp1bMYy5xl2XmpXspJQJAqIWHzEgHNae5Wzz0NV3bqS25em0ipUn0KsZS2s1uyvGQkXXYzdTTtsgyCzY+8q9Me2asO6Mygdf4cnpxVb7RDMjxrIQ46jb71epI/7SggEKgHggqR0qWO3kWFW3BzjqTVTfBGiCUhmAwcDHOB1Hqai88xwySSSyRopGEPb2ot2C5YkVmCuNxK84B9KUSgADGGPBDdKgLmZPPMhWMqcLu4OPX/PaqszSghonZ/l4AHC47U0rgaltBgkyY3McnnAzmmyM0cxVCAnU8def/r1SeaRpiMMqbSVJ/hP/wCunfYZ5ECu4fpyp/Gi2uoEySgXGRymMEKOnvTXvPmdYwdoPJKntS/ZniCrC+NzZ24/rUqiR4mVtvlt3NGgELmNoDL53A5C4pZ1cxRSREnoGzxmmNEYnAgKIv8AFwD75qwB5bks+9CN3PTPr/OmAo1ExxAmF3YnIC9MVCb8PIZWAG1dxUjBHtn8aa8SqdkLAOxAXNTvpilfKYmQOcFs8r/j0pe6g1FheZ0+1LtMbZLIePx96ZcE7QGULvbJVedvApzHy4GSGUsE4IIGR/8AWpy24ForxPzwWbrgd8U/MRAsyKqkRMxD7cYzkfSrA86aLed6gdQ2BwO2B2qEWtxdsu75IwN28Hkmp1imSaMvLuZiVI68U3YBJb+0jjMTsqPjgZ6Gi1KSp5jOS45Hb/JqGfR7a6naR1IKtwzHFPht4XG5uUiblc9fTApaWAlZ5rhHMp2x7c7cDt60luCIdzL5pPzAKPwpbOHMpJLbXBzuOM5/l1p4hMV+SZtqEYHOeaT7DQgmlCB3VQgJ+XHIIpslzCVlmbzGVccDNMMflTMZGjYMck5x3zSqIkmITlHGVGeD9aloBVuI/KDxsUB42kc1IZo948vLkjBZegNMdAu5y6cYUZ5IFWWijeLCSKrt0z3H0paDIRcRp5fmbicbeBz1pftTKTsVuThsjkU1rdSFHm7XQH5gM0pjEcatHOPLLDqckGnoAjrG0bGQsTtPGcge1V2aGIblG2Rupz144qcQxSfvTKQvdSOgpZIbBIGxhCwwNwxn/OKL9AIX1AfKXBJXrgnA47VM10kkO3cZCw4A5AqMrFuSJCqAqc7QO/eq00ccChIpnC9jtxux2NOyYi5HKjAFW3Y9D1/Cg3itnzQR1245xVCEoksky5DoOijAGelTNPbbleNWMnt0H4U7CJZhGyAq4ST14/Ok+2FYHE0yOM9AMgjHSoyttI8kTHy3I4UnrnvRcLHbDPlBgAMt6+tHkBbtwVT90VA7rjmr0VwrEqxB56DtWMjLFcGaPlQvzKOlO+1SlwHXy+CpcHrSlG407GyyvGC8J3KByn/16eAkijAAPXGKy49SVJAquW9QOSadNehZd4O2UcDJ4Az3rPkZV0E8ZS+G7a2RjOMY+lOkigf5dqkEDmo5LvfKZAsbFSF5Pr3FPSVCC0iEJt7H36Cr1EWltIgMKisvUD/61RiwVtpTjJxuXjj0p8N7DwjJtxxknOKsKY2G+OTIA/KovJDsivLppRAscmOOp/OoY7aaFSG+fceTu5P51bW8iclWYHB7VI8sZZFVgQ3TFHNLqFkU7dYXOXLRnG0571Ya3jxknj+dSRIBvJ+mO1RtbbNvlMVbuD0P4Ur6gW0yI1zisq6B8typG7OR2wM8VoxzBgUYbXXqPb1rPlzI7kHn0J64zUx3G9h/+tUKT93nOepqwjZdicjHH1qtDxBuXr93b2BqdG/HjIIqmJF6M5ANSp96oYvuipY/vVizQkqrqa7tOnA7rVqoLxQ9rIrDIxzTW4mccyhRkg4Jxk+nrWDqIae/YJyzNgc10ewSGQHCrg7PWuVld4bre3O1uaur0Q6XVmdeBlnZXGCDgioCOnepr2Tzbh5Om4k1DjisTYMUAUvWnomVJpFDUyDkdRS9Sc0nSjOWoAbjrUsIUlgRk44poGQ3qOakgU5zj2oBIiC807FPPB7UlIdiJxzUkQIOfwpJOQDipEyABTFYmbkDBpEHNGPShKYuxJOB5APoaz24yO1abjdAfrWa3WpKkC9qscG3A9DUA6CpV+7060DQJwSKkIzz2poB8w/SlONpFIZE/Xj0qLvUjnkUzHzUyWaEakpDu6YOKsFT3z+NNgA8uH15qwB26ZpjRWlBERx0rpPBUzGSWI/dIBHrWFccQHuD3rX8HMRfEdippxImjuQeKY5GKXPy1Xv5PKs5X/urVGBnaKgL3k4/jmYCuV8WkNfXB6YKj9K67Q1K6WrEYLlm/M1x3iYlprt+wlC/pSZUdzmj1pUHz800jmpFXByak2RLj5TTdgLDinD7pNRZw3XikUPNvtAPXNRKo3H0qQt8v4VEhGeaBOxendHizgA57VVBwQc0EhvypFwTg0DJGYN3pFfDZprLkgA9asC03bQjA+pPFAFeY5bPrRAcMR61oXNlDFaKyPvkPU9qz1Ugg0C6j2Hzc0jqSAalSAzyIoPLGtOTTBBaytISWAypHAFA7GGQQaaalc8nFMFMkYw54yKRfSrsk8bwbDCN394VVU4cHHSgTQmcUD1zVi9lSebzViEe4DhelQCgLEjzSyIqM7MqjgE9KWG4lhDKhwGGG9xTE4ORUgIIOBzQO1wBLctTDQp6ikpDAISpbt0pvSrpTFiue75z+H/16qsBnigLEZpp6U4immmSyWxVGuRvOOOPrV6TpisoEqwI61pxyCeHORuHUV10WrWOSsne42M44qWRFeIkjOOtQlSOamicBcMK1drWZl5ooSKU+7yOxpYIZpziNCxHoOlXmjVm44q3atHEjI7Psb+FTjP1rldPsdEavcqWkK2z+ZKoZh0B5FUpm3yE/wC0avTspLBOlUGTHH605RXKhRk3Jj2TagOc5HaoDU7KUQA/zqAjFYHUw7ZokPTFPkdTBHGFAK5Jbuc1EeBQIQg7c9qs6f8A60ntioB92r1lGAhYd6Y0tS2WGTz+dPJHlHnntTD2prn92xpIt7EsbfIv0p7vuA7VBCcxD1qQjit0ee9xakThTUIqQHimIdkEnvUTcE08AUz+KgRNZJu1C3HX5q7GbLRbR/FwfpXK6QgbV4s/wgmupU7iCpyB1pGkdhHVfPRV4YDt6UhwmCc9cE9e1KjAuxbAx0Y1RuNTt7dX53SDpg96YGgY8OFHORjOafuwjRvliOKoaZffaE80htucEdQD7VduCsmG+6rDk0wKxnZWZ3cuh+UY4FMLTqQYlJY8c84q1BbrHyuNp5UdqezbMrtGevFVdE2M1ixhYspznv25qRY2ijR/M+XdwR1q0T5kLEA7hzimKjhFGASWzk1dxWLhVdxKqCByajYLDEWCopA4x6VE1yYVIuCgU8ALUD6lAIygV89OBzUKLHcsReUwEhIyRkHHpTCBgyxyAMo6dBUJmdv+PePAC5DEY7dKYkTfZm81grZGNpxu5q7CLLTEDJYB+CW9amMmE+Rl3dW5rM8hGRVLFmwV29x3p8tsNkZjDArgZZuMUcqBMtyXKGM7JC3qByRVc3IaIDkpnaMDvUc9qibjC6CQLn1zSMWAiIQtlckg4Gc8VSSEywbiSL7oUjrjpUjzSMGIkUBSC0ZPOKiis4p5JTIwbPIFXILKGNmOApI2nB/WpbQ1cpFTJgiZ1jUkn5vlYUnnxSskMszAA8Ecc1blto5UWOTJ3HtwcCiaKKGIqVVj2A4pcyHYypP3ckaJukYtgHqCOe9WWtDuQrt3j5S2OFNXLS08u3BOxX46+1TxqiL6knOR60OfYLGQunzQufm+Utu34AOSKguLGVJDwsh25wTnJ7/oa15pVEoVvlOc8d/pUPyefuIfa65Of8+1NSYrGYgkFu8UkSDaP0z2pYysYk2MVxluR/KtCS4s0QScYPBwc1RcQMplBdVckDHIPNUncTLkSJdRkF9rjoCADz/OpV04iPCjK8jBY881nNcpHuZUD54VmPSgatOhWMgCQn7vXK1LT6DVi+bVwoZlyEH3d1WN0Xlg4KjFZqapJJJvEg8vO0jAOfcVTle4MoTzXcOCQccdaOVvcLmyhgSYLt3E8BiOv0qpcCIyjyM7B19qpuWtmPlqzyKPvNyAe+P0oiuCLSMrHubd+8ycY57VSjbUVyystoGR2bBQ447HrmrS3kW5WEn7zrz3z/LpVGeN5nWS2GI1XkA8578U6CxVrosIyBtX7oA9+lFl1Aka8gtp9ixli2cD19abLdRiNhDFw4BPOMCq8kMazfKuw5yGI6+1WV0yNWGYCMqCHySR68U9EBLbXPl2TNCql48ZOSSwqB9TuH+aKJABwW9PpV14Y7WBnWNnkY9PUCqscnkNlAoaQcKRwKFZ6gyJdRd7dldGU7jghSckdefyqS4MrWvlwo4diOvOPy+tWIrBndmliyrk5XIxU0lqigQ2yFD1yDyO1DaT0CxBbxkyPHJINiqDtIJI45IqqkKyskcxLxgkBs7e55P+NaMYdfkBAkOQ745Pv/SmraI8bK8xclvvAYx2/nU81h2KpsHi2lJC6AZVcZJ9s/0qKSKaSRN6sixZB2jlhWisaCNFST7jcYyOKJbRyu9JtjA9h19P6VPMOxVeyaUrIrkA9UOcMMY6H8KX7NsYuHZHXhVXoSRzwKtPDdeUS0y46hgvIFNRoGIQu7HI5I/rQmBCYnBYTPjd33AU9I0YEMnl4ORh+vvxVhbRFOTukBHB61LHbxqg7ewOcUOQrGdHbyhpC2xsjBYtzzViS2L7YyyKoORyMmpntUc7ixypwc1IlsrIFDsuee2aTkOxQuIPKkZpJFUnAHzckVHKWcZE0Ybrsz2Faf2CMk72L59ece1RS2CryhwKSmgsZc6TKyT25TDkbw2Dn/63NI6yRxlmVfnIPyjj8q0JbdZG2rhcHqOD071FFZ7kkUscbg2enSrUhWGRgXM2FB3qM7m+naiSC5dl8zBI7Z6CiW2KR7o5pF3MAx7gUMt4VZwImyOG5zQBPb2cm5t0hO5ThOOKI7aYK3CygMeCf5UyFncBInIZTknPWp3trhRJ5c2SRkn057UrsCkLCe3iMnl52sGUA8j1psQlMjLJbtImOCxwa00lkTaWlYqT0xyKry+e4wdvmjo4XjqOop3fULFXy0eMsYNpLZG044AqcoHkAHCRDCgNg56c/nTVt7oA4UF3YHnpgY6VJBqOCY57fvghuv4UO/QBH+zyyBn3RSHC5yefwpJIUicACUMQfmJ4NXBdoJkVYjIjc9M7ferAuLaVUYqRjIBK9KlyaHYxoY4d01zHkHBzuBAz3OKFXOzY/wAirlgM55rWm+yyIUIAyMA4qAQQxHeDl9oBGckYpqQWIFaYqpWQkMfkK/1qeR5kk3fMdgPG7ue9S21jayYeMFXUnoalk06Ihiv3mzyfepclcEmRrKjoNxcSLzkDpx2qk0yxl5M8bQc+2asRWKx72aZyD8vJqpLb7FZTvZGHUHn/AD1/OkrXB3Ltu6C3Qhl+Y54NLbFUnlUnOO/Y1nwxOkIO9zgAYK/1qaKDCbTIWGAM56802gNuDhBUyfeqtbRmOIJuLY7mrEX3qwe5oiWoL3/j1k69O1T1Wvwps5AxwCMZoW4PYwFjDXJBA5X8ueKy9V0mF4ppNpEijPHetyE4kUHHHAIPFR3cQIlQ/wASk8VpUJg7Hmt2o4I6enpUCjJAravLFBYmZtwcE8fiP8ayIB+9X61gdS1FxtbFSQrmmyqfNPbFWtOUNOB22t/I1JaKrrhAfUkVH0NTyA+V7BqgNAmSwDJcf7JpgJUEA0sIJLEdhzTSOTTAcWJ60ZpABtzRnmkA7+GlPDCkUEnbVuSxkTDPgDaG69eKAewwUq9cYpuCD9acpFMXYsJjYQf5+1ZcnBrTjYDgjg9TWbL1NLqU9hF6VKD8oqFKlwR0oEiQevSgn5SKF4QGkJznpSLIn+lMH3sU9uRTAPmpkM14TiOAfWpSw6frUCZ2Qg+4qX3xTKQk7Dyj7j8q0/Cr7dQVfUH+VZFx/qjxjjpV7w4xGqQ/UfypoiW56MvQCs/XnC6ZL/tDFX06Vi+JXPkxRL1ds1TOcvacmzTIFH9wGuI8QLmzlYkFnuWOK76JNlsikdFA/SvPtakL25U9fOc49OamRcNWc7jkVI/0xUZOGq4yK8anGGxikbIrsf3XA+tQk1YdQIyoqLy+OeKBMb2xTQOKlEeB1qPHNAiYQlUJNRE81MWPl9aYqhutAxqkk1bDEDHtUCqFNSUDRYV98flsfcVA0Dg8c0mcU7d70DLFmpikEjdR0rSN8ZEKNyGGGHtWOGNKHI70DLl1b2s2NimNhxwciqNxbJCqlW3Z6/Wgyt60xpCRgnikLQgdyyhTgY9KRELthQSak2gmpo3Mf3ePpTJsS/2d+4Vt/wAx/hI5oXS5ZOEZSe4JxTBcyrICHORUovZe7A/hQVoN/sm72lxHkD0NLFp07gnYRjuRxUxv52GC/AGOKb9vmUEZHIxSCyITpsivyRTZ7fym2kfjUv2x+OKbPctOBv5/GgNCEzYiCE8A5xUOQSafsU9TSCNe7flQBNYWX267EW8RjGSx6Cqs0flyMuc4OKvwSJEpCsVPXNU5UZnPH40yWiBQN4DHAz1NLv8AKkyh4HcUjKQcEc0gUsQB3pp2IavoTi7bjgGpPtfAyo3A0o06QjIdSPY1MmkykZLr7Vp7WRHsUSW93bnHnRvj/ZxS+dbknBYDqMikXR34zIME9hVS8tfs8hQPuxR7WQOiiwrKxODnFV2G5sfjToSkVuxP3jTIcSy7S20HvTnL3UZ04+8LMQSB1wOagxUrqQcZzUeD+NYnUxu0nmkIqbgIKZjNAWG9q0bNf3PfJrP+laVvxAtA0TDdnHSm3BAgPPNG7GKguSQgzQhy2JoP9SKlIxiq9qf3dWG4Wt0cEtxBUyLkVCDzVmHkUyRHGBVZjircowvTmqcgyaQIfZ3BgnaTcVOMZq4L2aT7pIz3JqgigAnHNOUlfemMvM8sh+eQ49ulVrhAGwSSR60I2RnNOumjOwjOcfNmmI1fDZI8yPorciti4QFcNxxnGetYOhSqboA4A7VuTSYmHy5IJGewoW5fQtW8m2EBgRxke1F08XkDec5wMiq0l0qggtkqu78KhkuomhwjozYyvpTUdbhcZ5hyRApZVHIPGe1LtlYgyTsFOV4GMf5zTJJZ5YjFEvKclsYB9QKkEEt1Io2lMn5uelakkjx2eCSxkdecsaikkDwZiiAyckjrgds1cNjFDJkbsE5Iz0PepZFhWLEaAZPPvU8w7GZFPLtYgP67iOMelPSMk71Rny2QOnvitWBA1qVVR06VEYW8sgfKQQQTRzhYrRwSSfvJGAft6rUkdnGI2DSMVHOD0NSDdEFU4bPSoZJ5CpZ1BI/hXqPaldsBUsI1JaNQo6eoP51L9nPysg+cd/b3psMwRNhx8x+XnkimSailvL5W4kDrtGTS95hoKYyB86ghR2GDilW4MZKqARjq9VZb3zcxxKzsACuPSqs9xLMC3kPnG0gDHOM/zq0r7i9C6l6pU7g/mMMgAYwKhF2jO0kpyvRR9KrCJ1aOSXeoK7cfxHjn6VCmnM0oBLIp5JVs84OKLIepsC8+TCLGD0wDkk/SqtxqU3npFCBI+TlSuAO2aryWXlquZi7ry3bH41LBIqkMqHDemSfY01FLUTbInubhSXEQkccNg9KIPt10AxVirA4LH+grSiWMcOdxJ3A4xk+lJJKrKyRFUYd9vOfpSb7ILGVFBOxlhRdsYzyeQe2RTo9PmEiogBjHzZJ+XP0xWtBCxj24C44yepFT7PLQlpFVV/ACk5sfKY8WluCuVcc/MM4BqwY3MvmxooYEJyucipnvoUw3noQeoz29aVZ4S2A/JPHB5pXb3DQoz6dhzJsEZHzEg4B9ajKyojEbmBHSrLXVvI5JdyiHBBBP4U2a8gaOYJ90BeVxwf8AIFWmxWRVjuY1mjHOFBJVuuevNWphBISSqjcCSM8D0rI1IB7iMqVEqEFjnrmtC8LJB5qlcnso9aFe+oO1tCxZu8JLxIkgwAo3dB9KsNfGLzFWLDqOoHWstm+zRCVEIzlWBbgYFEBup1D+dHvdgcMeMU3FPUV+hp2SA4bZ3AYtzmtGeZF4ZcHHXHSsA30kKbZQXYtwycAfhTlmml3qfNfKZU4zUuLbuO+hZN0JGBH+u7c8YqREQCLJZmU4XH61QtbTayTTztuxny8Y6nAz61KbO5W1bzmKuG+VgccfT8KrToI0DexIwjjOSchl9PepILtPL+YEkHGO+M1lx2alGMM8nmMRuLKDn8/rSXNvfYRlbp8pG7H06UuVMdzXluYcsqBSe9QS3MDAxggBcDKmqC288yx7X6ZO1h1xUos0SIMqET5BO3gA9c1PKkF2LNcpEsbKF3sAN2cgfhTUvZN+6RyFxkcde1IPLdydoY8KwPH5UkluxDSDb5mdo5OD7U9OoEy3M7wGTzFUdB6GpElllSN96ehXHU+lVWsZJIADP+9X5ig55pGgcRrHG5GR98qOD3x+VLToBdjkzs2vtVuCGz1o8wxDaud3U45qgsVzAokdt0nAUkkj6EfnUrxXjbZV8o5HKt1FFkBKshO1hKBznbnmnSFVGTKwduSQen/1qrRJIiFmxIGYKB02+9RParJISDJtQ5J3Zx/n+tOyC5eVla3RjNJx2VuSKfcJDKqlpWVxgjJ6VRWO3kRVDH5+5ODxUnlxfZliwzlCcyZOMc9fWlYdy7HEoi3sQz7iRjtT7W1IjyWyc557VnhF2eZGoXA4XPy5pxkICqzKrZOeCVOaVmBYngCsckMpPIFRC3WMAq7AdflHNOa3fe26Vzu56n6UzyZuYInVwDnex5zTQiaeGNiUG5C/Qqf0NMa1uIcNBMGjxhhSSpcqoygLFRzycEd6Z5VwJGMW7aFznsTmkhgEaGbashyV3DOc1aW0Z1LJK2W54PQ1WjluyyCRo92OeMD06/XFQB7i2y7uuDyiLkc1WrEX0EsQcB8SHghjn6UyVJbgGJyu5TkMQDUX9oDzvKuLcrkY3AjPFLNfxjylhUByNwZugFJJjGSTXFm2yQhFBBUDv1qUOzvvhOVIy2Rw2f8A9VImoWjKXLGR87C2M0m+3wHR2yO5GB+HYU/URMWM0Ww4wPm4GKb5WWMm3DjkDrVSG7hjaYPLj6dQK0zPbzABZwu0euCal3QblYKykMXZXxyAvXFSiW8I2xRMFYfxNyDTtySLGI9rZODzU3mMVxuG5fXj/Pek2OxHFLdeUwMWSOBuqnczTDZhBkt37Cr8cpBIPJ647VVnlEkigdzwO3ektwZNEsuMAIIyO2TSwLunKt93bnB9c1JCyLb4yPzyBUUBDtv6HocUhl+LcFPf0FTwNubkYOKiQ4FPgZXmyOeMZrJlotVXv/8Ajzl4zx0qxVbUSBZSknAx2+tC3B7GPGNskan8x0qW4bbIucZ5GPX/ADios+XJEACD79DU16u5ByVZuBjnBrSZMTi9RCiynXHKua5yI4lU+hrR1FriG7uIpHLNuIb3rMH3q5zpjsXLwYmyB/CM/lUmnf8AHyuByf8ACq87E7WPXAq5pPF/DjGcgc0jVFWT/VNkc7utQAVYnwFYd99V88ChCZNanmQY4KHt0qJh0NOhzvGO/FIw+RvagOgijKE+hpHPIpAcH1oI60CHqPm61vXu1rWFsc+Uv8qwAeRW5M4bToiB/wAswP1oGZtInJNGeM5pIzhj9aonsTHgVRlGDV4sApb0FUJGBY46VJT2GD71TjopNVz1yKmEg2DPrTEmSJ9wil781CH5PfNBYlgSaQ7it0qMfep5PHrTB1oEzU/5ZwHqc1MWB6nmoicwQ49jUiqMYApjW42fmM89qteHQf7Wt8HuM1VkyEbjtV/wwm7VoeOg4/KmiZHoigbKwtVXz9XtITyBhv1/+tW8mNtY7rv19u5WMYqjnNKZxHA7f3VJri7qNF0uNyoLPkkntzXVaxL5OmzMeSUIxXMsUGkBZCMkfiPpUs0p7nNPbQqT1+hqM4AABqWXJY96ZtA5apNyuaSnNwaSmSNwSKYYzUtKKBEQjPc8VIoxxSmigYmKAeetG6m5+agQ+koB4pf/ANVAwzigmkzikzQICaTNFHagBaXNJRQAuc0oNJQKAHg0MeKjBNBNAxxoqPdzQW5oEPJopuaXOBQA7tTSaA3FITQAh5PNKGwe1JmkpgSrKy9DV23uyR87YPas4U8HikO5rLMSvByKpXsZdjIvPqKfbuBEATipwvGMD1oK3McscbcVPZxMS7KuSBxzT57Rt+6McHtnpVm0j8jqcs3p0p3M4wsyo0MgBYrgD1qFuGrWmcIuSc8dxVBY98mCOO9SW0DW7mNNvPHIpgtZTkAcirxOKVTx9aYWKCQOkm11I4zVpZY0iCjIx61K5+RiRnA4NUXbsKA2LEcoY9MUy6OdopkBAbJpJDlvemiZPQs2oPl/jVhugqG0H7sfWrJArZHFLcYqknirkSBAM9aiiWp2YKcGmSyObGSKrso61JMwPQ5qJRuGMUAPRPkzTWUnPrVhSirgjkd6eBG3frQIoZMZ9iabLKGHXpVqa3dvukfWqksWCQeTTGWdLuhDc7sFuOlb++e6RWVhCgHO49eK5VCVc4HNWredy+1nKrTTGdM32REDSy5kC4Owk5HpWUbmOS/iSNFjj3gYHHHqaYE3Anex/GqDDbKfUd6LsVztJIyhClVZT74pvzIchfxU0kF2slnGXkUNsHWoBMwjAmVcnhdp+9+FNXKZfF3GQEYbiaimkHnLsG4EflWdPfvGxHlruzgL6U1k1CXY6rhGGc+lUoWFc0JbowDKAKTj60ye9je2fazM2OoNVBZ3nVVC5GGPUmrUGm29ugkMm44y27/ChqKDUq/2m8cAR4lDZ+8eee1L5l+4keNDl/boMdquSLYqckg78cAcE+1C6igbCwk7eOn+e1F+yAqyaXdT7Q0q56tjqPTn8qmTRmjUn5N4OQ2DnHpUv9rsrMPLGF7gVE+ryMflQshGTg8ij3x+6Sw2jIAnmKhA5OOT7062DO7zytlVJUDH61RYXE4lmBYFhwGwOKkEMqxmNZuZOoYYGKGvMLlzdCrCMEMuc8np+NMM9tIsirj5e5HSs+ONYT5cpcAnhsf1pxhhjuNkpbBO8FvfilyK4+Yf59u6MRKAF5P+17UrahbhdkUyKBxkrwKjOnxSFjHEvB4I4zVgWEbps8jOMgkHGPf3qvdJ1KZuLn5/LAODhX42g8c1AJJELFH3zD7xxwK1xYbQpY5C8qo5waaltGhDImD1Z+5+tPmQrGZ9tvFfaJAAx3LuXOaG+13OfNwNuAEHQ/UVpSWaltoGe+R6elTRpGpLgYOOp6UuZdEOzM3ajsY2TnB5A+X86Psck22OVghyCuxc4GPWtCXy1wrMASM8E5PvS/uQitIWGOh6UubsFipJp6IG+YIQBtOPvGoJbORl8u3wBIBwV755q+1xbqw2Lu2kc45FQQ3OZyV28ZO70oTYOw19HChVdQS4AZj1zSPEYpcSkvswEU9Pb+tSXWpF8bAGwcDHc1XaaWSTc4bLZ3bfTtiqXM9xOwv2Tz3WIlSoG8kngHuMVadUhRGRQzH+IAcD1pBLFAmyGIl+hPqfepoy/mBpoxwMgL1pNjIo7cPjzAGJXjHXqeanMBhuEZWB+XBVR096iL7BMq5IOOp5A/8A10BXjbIk2hxzzk5pATCCOUh0CqoHcd6iaBC7tLMxcfdXOARUMr28TK9zMEOMjb3qhPq6K223QOyn/WOOtS5cpMpJbmzyZNmUUYBABGfU09UgmQrJ5e7se+K5ltYuCVUBE2njavFV1v5lLfNz6gCp50R7VHXiO2T92rbSAfaohAgZlZy4cZbB61y66hcrnEhyOpwM0n9q3Jbf5zZHA7Ypc4e1XY6VkhztQDIOM459aWOK3WI87R97k965g6jcsABK354qOS7uDj96/Tpmlzh7ZdjsIXgZtyDOByR0NSBrcvguu/0FcR9rlxgu2PTdT0mdxls4pOQvbW6HZsYsbWG5l4zg0haIhdvzKcqQRyK5FbqRW+V2Bx2PNWI9Vuo2H73J/wBrmjnBV11R0YEKo7cbzxgjNNZY4gMZYbvmKnAHFYaa3LkuYomb1IqWPXWBybcYxjaDgVXtEUqsTTd7dnAOCOg2j170wKttGCZGKngKo4IqpBr6Dhrb5fY9KmXXLV8funTsSMH+tP2iH7SPctLFbrFuRuW4AfnP50+CzgZPllcKe2e9Zi6tb+YWG44+4GHHFSNrUMTAIF2/j1qubsx88S69s8R2efgEkgA8kdcZpPtT2z4ZAVHTC8//AF6httZhYAsUX8CSKV9ZtsYkdA3Zhzj9KXN3HzR7lj+1BMhWMqD6mk+3XIyjwZAbaWGCOaqWl9Yxu3nsgHB+71zWgNX00RttlBHX7pNJyih867jYpCzfJGP95h2qZZgqJuCMCT82eKoSavYk58yTgZG0cVUfVoNpWKMsvocDHvRzIh1IrqdEFtmOdqnd3pfsFqV2mNSMYxXJtrDjCxDaoPTOacviG9BwNoX2GTUOXZh7aJ0j6TbMhVdyg+hqN9GhbPztgjH41g/8JDeE4V1A9dtMbXr3OfP/APHRS9pIXtodjWutL8oZjwffHOPTNRokIkQSxBJF5ORzWTLrF66czk+2BUcup3L7XMvzDjoOlUqvcn20ex1Vpbp5eQRnnBAqbY5BVwM/3vWuSi1a9TcBP+gp39r3ueZ2qHPUft4rodOVwCG557cGqcgRd4f5V+8O9YL6neNj9+/8qq3F3PIDumcn604zF7dPodZErCEB4yTnnaajQkXJIfAGBgniuZE8zKN0jZx03VDvYN948HNHtBe38j0CPLc4wKs2wxJXAJqtzbINk78cAZzXVeF76e+gZpyCVOAQOtRe5tTqqTsb9VdS/wCPCX6f1q1VTVCRYS4GTgfzFUtzZmeITPHExO0qc/WnT/K6JjknOafbBljBfrjp6Ul2f3eep9Kq+tgtocL4qtwL55UGP71c6PvV22tRCWa5ATdmAnp0IxXE9GrJm0diRjlR7CrulkC/tyOu8fzqnGgYNk9BmrViwS7hOeAw/nUmqILviV19GNV6t34C3k2DxuNVKFsJksPDg+hzVm1iNx5sQXLFCR9RzVaP7471d0w7bqNt2Pnx+B4oGjMPWpCM5rS1nSf7OuFXzQ6sM5Hb61TbYYmUfeByD7UCSK/atSGUtaBOwGKyzVy0JKEdaYDetIp+agHgUmcMTQT0RLKcRn3qhipSxLk5ODURNA2IaUDgGgjvTk6c0AhM4p4UkZpMCnqSvGKQ0MIwKZUjHIqLnNMTNbcDaw9ulT8LwBnNVkH+hofQip0+b3oKQsw/dsccgVf8KZ/teP6EfpVGUkow6jaau+Eh/wATWM/X+Rpome56GnSsiAM2u3R9FX+Va46Vj6ad+r379gwFM5yv4inHlSRE4Cpn8a5Ce4LxqmeAK6LxXuSR2HRlwfy/+vXKsCVH5VJ0QVhpb+719aixhuak60xxikWQv1pKcwzTcUyRKBQaM0CA03NK3Sm0AGeaM0YJo2mgBc0uTigLTgMUAMJzRz0704gU0g0AHelFKFzTtuKAG4oIzTgKdt9qBjcUhHoOakC0FefWgCIjB9KQ1KUo8vigLEGKTH5U8jmjFAhuOBSkUoFLtoAYab3qXbxzTcUARminFaQDGKYhRS8g0YpcUDJopSp5qwtwD9aqLz1p4xSGmWvPVsA8CnCRSeaqD2NOX60FXC4kaSTYo+UHipYVEa53AmmY4JpCM9qQEx5GQfyoAwpGMmq+PmwcgU9QoI+c0xEzD5GPoKzz8zZq43EZw5NVKAZJGMA0xslulSbysYXA+tQ55pozkaVqPkWp8ZaoLf8A1agdxVletbI5HuTRrhd2OKryPlifWrbkqm0HtVMoT2pkiD5qkAxSxoRyelP2huelAELHrUW49jU7KKhaP0oAVZXH8VNbk5pNpBoAoADFgEjrT4YskgnpQRhaliOfz60ICeJjEwI5x07iqk83+kuzgZJzwKnJ5+9WfLcxhmydx6cCncRu2PnyQxtHCJF2jG7tV9bWe6kSVjiQdNp4H0rE03WfKIXYxQDpnrWlHrauAH8xADn5MfiKr2isDlFPU1hauDl1jVgfv9SaY04JVGlZ8jbiMYFURqtiMsyzSMe7nimNrcHzJHEwPOMYAqedBzxLhZyh8uN2IGfnbAzTTbvPIuCASMN3HWqJ1vC4jjYZ4xUNzr5iJdoyCwwMNT9og54vQ2o7RchJXyAOKQQpbyIud6nOTk5+lYr6qJFWRk3NgZO7g1Xl1F5VIJ2Y6AUnVRDqpbG9cXVqH3bgkeCuMdaqnUrQyEMpCKu1dg6n1rnZbj0HTuaabhyOCBUe1fQn2knsdA+oQIhVXlZe46D8Khk1WNUVI4yAOTubNYRlc/xUnmuan2kmLmkb02uyyIYxGgGMZ70466yxqpgiI7HmsLzWxkgU3JI5o533FzS7nQjxAVUsIFBIxkGpF8Qk4/dsDgd+vrXOKw4y2PwqVGXJ5o52g55I6R/EkO1V2unTPFQDX0DHJcxsehGMVz8jAYXNIrLjpR7QftJHRf2tAGLLI7d+RinjVoCNqygAc/dPNc4GAHA/SljYD1JNP2ge1kdMurWzYUyDHYqp4NMbV7c8Ojv74rnvOwMd6PNOaXtWL2sjaOrBWzHD1z1po1dgHU28bbupbrWP5uO4xSGX6VPtJE88zSW+YJtEceAfSnrqTxE+WiDnPc1l+dj0oMwo9pLuLmma39qzly5SIM3XinjV7kOWBUZ6ADisX7SD9fWj7VjPy0ueXcXNM2JNUuJCoJUEdwvJqu97cP8A8tCB1wOKzftLE8KBUwmyO/NHOxNzJXdm5clvrzUJIJ+vanecndqY8sWDg59KLi1HKQWH9aVwB7c9qhM23lcE0w3Df3R+dFx2ZYO0pwMf1ppwOQR+NVvOb1xSFmPXNFyuVlhihz0zQHJ69PUVWO4mjluOc0XHyk5lAyOCPSnJMFwMY/Gq/lsc469cU0KRyOtF7hZMuCZQ39aGmQ885qnyOtLzjikLkLPmjGQPyNL5oP8A9eqvNJmkHKW/OG3Hb60gfrgVV3HPFLvb1oDlLYk9F/WhXPoTVUuelAkOaA5Scls7kJU05ZQyjdmq4kOOuKARj8adwsWfNHqT7GnecuMZGetVSwoDClcXKXTIhUZIJ9uKNyshwMduDVAMKUvxRcOQvApkjPT1pwGeQ3bnFZwc+tSiZhzmi4crLnldxyPemmPrzUHnmj7QwPJouxWZKQ6jBb8xQsZOCWyOuKhNweOhp6T73AwBmncGmTgADijqBQWOcZFNAznmkQL/AA+9RS5AH160/B60jjI6U1uNEu3OMVUnkwW2jHvVpM7eKq3C8Uhx3K/mH1zXbeDbtCi220hyGbPauI6Gul8Fyg6ysY/55t/SmjohdSVjv6q6mpexlVc5IHT61aqC9/49m/D+dWdpSjz5Sk+lRz5aI461YhAOQRxioXA3MO1LqNnM6lI0csjJzmBhiuKYfMa7fWgPM/7ZN/KuKb79J7mkNh0RKtgDJYYxT8shU9CKuabGhnXKg8Gq95w4HtUmxDKWkcsxyfWoiuDUn8X4U16BMnMW2JJADycZ7VLZRFjK2QCmDnNOfjS4z38z+lUwx8w80hl/XJDLdpJn78ak898f/WrPXO3P4Vb1DpD/ALn9TUkKqdGkOBkSjH5GmIzD1qe1bDkHoRUH8dSw/f8AwpkihvlFNY8Gm5/nSnoaZN9BqDk0hXmnr3pV5pFkZU4pBU38B9qjHJoCw4YxQo3GlAFH8dIY1h2qM8Gpm6ioe5pksvh82iKD0PNPildOSciqcRO7HarR6UDW5I9xhSFzzWl4SlxrEQI65H6GsZu9a/hID+3IOOx/lTRMmej/AMJrI8PgyG8mzkPMcVryf6knvisvw5/x4Sf9dTTMSn4st2NsZVGVxhvauII2t14r0LxOcaWR2Z1B9+a46+ijEpAQAZNSbU3cyz1NI3NSsABTF5yO1BoREZpuK0NPhjkc71BwO9MkRRKRjjNAWKJX2pu01prGmD8o6VDMiqOABQKxS2kjpSY4qY0mBxQKxGFJ7U9YyR0q/ZQxyH5lBqy8aJGxVQDkUDSMtYHP8NPFpIxAC8k4xWhGxByOu2tS3QGNclun940Dsc1JZyx/eQg+/FILY5xxW/5MchYuu457k1fisrbylPkrmgTOUW1fBbacA4pfsrc/Kfyrp4rWA4BjH38VfFpb8jylwEz+tAXOM+yENjB/KpEsZH6LnNdPe2duk6lYlUlc8VVdQsbEZBA45pDRhzac8I+YN9R0qubaRV3FTtzjOK2ZJH2IN7EdeT71K4BRsgdfSgDnzC3B/nTCjgHg471taiAYl4HHSs1eT+NMCg3WkxzVx1XI4HSoJQA3AoJIhUmOKYKmAGKAIyuRTCKnPamAUAQEUAVKwAoUD0piGYpakwMDigAUgGDilp2Bk009aAFBpyntTRThQMeDSEmikNAwz60lKRTaABjimg5PSnNQvegQj9KjCliBUr9KfagGbp0qkZzdi0i7QAO1WYeDz0qEfeNSpWpyMsdee1GFJ4609QDFnvUloiksSMnFUSOAVEChdx6monkQA7osVMQM5pJVBJyM4oApO6jO0Go+M/dqw6KU6CoOhFIBp68ilKAc9qeeppT0oAYQp4zjvSooC9QO9SqikHI7VYEaYHyjvVWApOAF6gE1k3abbhxnPNbcka+aBjtWTfAecOO1RMBLQHf0q4nXpxUFt/qqsjvWLOWb1DAByM/Soyyp0Hfmp+h49KYqL5ecdc0LUlEXnHsMU2WMzgg5xkcVNgBBx3pR0H0ovqO9tURmEgcfKMYxTFj55OT2NWQSRz6VEp60XFdkJiO4gnNL5Sg4OKnFQue9Tcd2IY0/vCmHaBwaDUTE5oLSJCRSZptGeKBi7qTdSGkoGBNANHegUBYXeaUOabQOtAWQFzS7zjrTaXtQFkAkPanCQ00AYpBQFkP30biaQDrTwBt6UCY3PNKx5qQAY6U0qM0CIt3NLvb1p20ZPFGBzxQVoMyTTlUswpcDFPUYIoE2SxwKSA7hR6k1OIbVPvOX9gKqjlhUsfOfpQZu5YBtAOI/z5NRmaJS22IcjFEag9qhcAM1FyVuSLPtb5EXHXntTWlbqoA+gpnpViNVKZIyaLjehAWkc5bcx9aXypDyIzj3FXFO0HGB+FPV26Z6D0p3FzFL7PK2Rtx+VTppk/UxnGM4zU7jgnuAKjMj7x8x/Oi6DmGLpkrJnaAR/tDNINOYHDqQT2yKXzZDnLn86iaR25ZyT9aB3Y86ZKxHloGOPWq1xAYcbwBkVPvcNw7fnUM4+WgabuVaTnNKetAoNQHHvTt1NNApBYXdSFuaSkNAWHbjRupPSl7mgAp46UgFKKBC96Qil70poAaaUdaSigCwJhjlRmmmUDooNRUnrQLlQ5p8jGMUn2iRR8rmo36im9qClFFmG9uEbPmtzTnmaXOfzqsvapATg0MlpbjSDXQeBx/xPc9vKb+lYTfdro/AoH9qOcciI/zFNblw+JH/2Q=="/>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4" descr="data:image/jpeg;base64,/9j/4AAQSkZJRgABAQEAAAAAAAD/2wBDABALDA4MChAODQ4SERATGCgaGBYWGDEjJR0oOjM9PDkzODdASFxOQERXRTc4UG1RV19iZ2hnPk1xeXBkeFxlZ2P/2wBDARESEhgVGC8aGi9jQjhCY2NjY2NjY2NjY2NjY2NjY2NjY2NjY2NjY2NjY2NjY2NjY2NjY2NjY2NjY2NjY2NjY2P/wAARCAOLB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iimtnadvXtQAtGRTNhxy7E1FIN2VRmz7HpRqBOWFJvFZ7gxHDXDsT7gVCZHfIjkZfcnNHK2F0apcUm8VizTNDHt853ciiNbjO6aZwMD5VP9aORhzI2lKquFAAHYUu8VRjBxy7cf7VOZlUZ3MfoaVmO6Le8UbhVMZwM7ufenhflwS27PrRZhdFncKNwqsQFBLNjHfNV5JSzMsJJOP1pqLYcyNHcPWjcPWsl45Nv/AB9OD7VKsbJEP9ILHuSetPkFzGjuFG4VnAZIInZvbtSxwlZWDTyt7Z4pcocxoZFG5fWqBtmyT50gBOQN1BtsDJncY6/NRyhc0Nwpdw9azvI24Y3D4HqetO8hST/pEmfQH1o5R3L+RS5FZ6RKSMTyHj1qePyo1yXZh780WFcs7hRuFQs8KjJYc03zIuTnAHqaVmF0Wciiq3mRdd2ePWnK6MNxBUe5p2YXRPRVZztGSTgemaia5CnBR+nGKLMV0XqKofaJGx5cZz15agXDFiNpB28DJ60+VhdF+iqPmysq4OG7+1NC3Dht0zAEYGOCD60coXNCis7yJABi4lI4/i5NSpFgcyyE4xy1FguXKKpvG21f9IdQPfr+dCoSuPPkPPUGiwXLlFVzgHJL4Hfcage4RAysX5z0Jo5WFy/RWarLyGaVSPWQ8j160GdFOwPJ7HeeafKwujSorL86KMKpuHLN0+ck095GC+XEzs2OG3nrRysXMaNFZBabcNzSKB1+Y0ouZ2iAjjkDgdWbinyMOY1qKyC1xKwIlZQo5APU+lOD3DFcSFVzzknmjkDmNWisWSO4diyXM3X7qnilxfrnZvIA/ibOaOQOY2aKxXW6wqi6kD55ORT1e6ULlywXIJz1460cgcxr0Vih7qRgwd1Xk4zyaaz3U8wKXDxKBgIf4jRyMOY3KKxle6DL+9crjkn1pC14V2LMQQN27k/hRyBzG1RWJK92Fysp2tgAgnIphN0DvW7fKcFSeDR7MOY3qKxHuZPMws5O4ZwG6U1pZwFRJpTwSxJ59qPZsOY3aKw31KVOdjsAAM5IyaVXvCD8z527h83f0p+zYcyNug1hxyX06Hc7wEdORzRuvScLcPsUk7uDv9qPZ+YuY2igY5PWnDisL7VcbiXldFUjP+Oad9uu95AjLo3KuG4peyY+c26Kwjc3aASl32k42YBpl219I/7m4dB149Kfs2HMdBRXKtLftIqLcyrk8Ddk04fbhJIpvZcg8bmxin7J9xc6Ooorm0nuck+c5wAADIeTUnn3AZVaeRcABmzxnr+eMUvZMfMjoKKxke7J/wBf1GTz0HapxBct0ujj2qXCwcxpUVQWGZvv3JGO6tjNDQ3O4YuSB2FLlHcv0VmzCVUAa6ZW5+51qNzdlVEckoPHUYz9afILmNWiszyL91INwEyOD1Ip/wBluurXr9MEADH4UuXzHc0KQis4WlxuB+3TEDqM9aDa3GCPtj5J9aOVdwuaGOadWYLaZQ2byRienPAoEMw5a9l56ego5AualFUcSMD5cpbPqcAVNgspG85x2alYLljFFVshSR5jEr15phYk/ecqR1B6UcoXLlFVNw27jI+3pnPWmL5hI/eSL9TRyhcvUYrOfcjAtdSKD7jFQmVt4UXjkk4HI/wquQOY16SskzvtYi6k2jIycZzVSWW6ZhJFqLLGB9w7ck/lRyMOZHQ00isBby58obp5CwOCVAOf0qP7dPJgJcyhumMDr+VP2LFzo6I0nFc5LcagSRHOw2jksFxn8qjW7v5clZpFX3C8fpR7Fhzo6ejiua83UZGOy6+UDsB1+uKjE+ogZe94xzhRx+lHsWHOjqcijcK59Fv2Xm9IOeMoORSZvgvN6Q3YGNaXsmHOdFuFGVrmjNqC5zcjjsUApy3d6zELKGx6KKfsmHOjoSy00stYgnu9oZpMZ7EDinebcDhphk9OOaXsmPnRrFxTSwrNE8rDKsSPpmnLK5JzIMdRxS9mx86L+8Um6qSTb8gSjIGSMU7cxGVlUjtxS5GPnRb30oYVR3Tf30/KpF80/wDLQflS5WPmRcDCl3Cq6I56v+lSeWR1fFKwXRMCKNwpixBgCshIPcUvkf7ZosGg7Io3CmeScD5zSeSf75osBLuFKCKgMe3rJQRj/lpRZiuiwCKXIqq27Hyy4PXkcVBi6IBEqHPbYf8AGmothc0gRRkVnIZ9wDzIB0+53qd451wQ4I7jbT5WF0WsijIrPzcLksy/QKaBcM2cBs+60cjDmRoZFAxVBZz/ABMFI6giplkUj/Wg/QUuVhzItcUvFV1O4fLID+FMkmWMjdKoz04pWYXRb4peKqCUHBEqkHpUgJ/vfpTsw0J8CjAqIZ/vcfSjDf3h+VICWjimbW/vD8qNjf3h+VGoD8ijIqJlb+8Pyow394flRqGhLkUtQHd6j8qVSfWjUNCaiostnqKUFvUUaiJKKiLEY5HNLlvUU9QJKKYN3qKXJ9qAHUUzLe1GW9qAH0VD5jbsYFBZ+Pu4+tGoE1FQtI4/u/nUXnzeZt8tduPvb/6YoAt0VTNzKP8Almv/AH1/9ao2v3BI8sHHo1GoGjRVJL9WbbjkdeanWcP0x+dMCaim5Pp+tGT6UALRTS6g4J59M0iyK5wOvfnpQBJSUUhJ4x60AI5wKqvKVVxjb2zViXcV46evpWddShcqgBPc+9UlclsrzM7yNgk4HUYpqeZIAkKADu/pUkUDSLliUzVgFY2EKqAB6GrvYmxWkiSIhRy5PLGnuWVMAZPrQ53XXrj+dOYFicNg4x+FIZMiLjOSd3PWlGwNggYFV8Ss2wZHy8sOmaclrGuA4Jzkgk0WAm+1RZwuW5xlRmmm84yEwR68UzzFjVlSPBHAAFPjhZgGlPcfLinZBdlZpLi4V1CAD3708MBGCoPmDrjj8KmklCjapwQecdqh5JXaScse1NCERMKDLkn+ECrMKrJwUwU6Z78UkaLGN7tzz1PSoheoocrhjkZoab2HsWmjRMn5V/CmI0czcD5lOc1X84y5JVsnpgfrUqmXkLHtOe/Qily2C5MUDkknr1pywqAecZHTNReXMQQxA+nan/Z8IF8z6mpsUO/cqDkgimN5QKsq7u2RUcRiVcIQQCck+tPVSmWVgMjO0mnYVyRAh6LtOaiBKFl2cZNNkvEV87lGRwc1H9oZ2GHTcDg+9NJiuSJvLZVABnp61IIw7A5wo7fhUBu0RwrOAWGQPUUrt+6yJl2dcUWYaA1tskLICwap18tzvHoOKgjuhGgBYMD0YdBSNMiruDAgdcdhTaYrosNcRr+X3RTlKleSD6iqCvC672kXJOCfWlIiViY5xkn1pcoXL7MijI6egpplVQCRtqokLgq6ksCOcnvUpTIDTHAHbPFFkO4jSIrF2ZQBx65oe5LbVjBz9M0xzCVZEUMR1GO9NQgLkIeOOKdkK45rhlk2oC+BycfWlczE5DAJ+tQu2XUKrADqxPFJklyS464GOlOwrkkSNKGUyE5/T/GngSRlVDk+4PFISqgBSVJPOOtBmWUiNEbjqemKADyyx3M25iehPGKlRIsYwc56tUEpKOFgyZB03Dj3qP7bk7VXp1Pp6mizewXsXi0Wdpxxx/8AWpGVdrA7QvY46VmG9BYrtZgOcqKkS4jYDYWYd2xwKORoOY0EMShS2CfXvTlRAS6nluDzWWkqhC8m5xnlQOelItwYHXaMRnoMHg0cjDmNYSR7jz06k1E0sJ68DHA9O1UBdwOp3yYxycdWqV7q0KrxlexxRyWDmL3mpv2EcjmmBo5uAflGc1RafLlc7x+oFMNzbBjGkZ3AdcYHWjkDmNIME5GOB1A4NNad9wzjB569KyxdIP3bD+LIwaUXKrAdhUgt9zvn60/ZhzGjJsVCOFB5LE96bkbFZSpYnI96qKgCec5z1wpPAFM82WR0VBlUHyt2BpcoXLkl4q5Qoyhh1AzTYvOJ3ybcAdxjPPFRjdHK8m8sG5+UZ2miZ5DtWdipJyGHGOnGKdguK17I6gCLanIBPXNN+0TmLbOoQHuBzinf6UwUAKST19qUC6kZiwHOF59KLICszwSOCdxQDCkf561JJDHG2ZCwU9cN1qwbWN3G5yQOcUhslaRd5yo6ZougsV/Js4wXjY8E5GcGnSOkYOwncMZ46irRsIzFtJyAO/WpIUiRQsjAkcD6UuZBYrqylAhPz9QCPvGopJJ5HCLgEDk44FaDLbPJliAV454ptxJEqDaVpJjsVGNw0KxuofsQRwaRftOxUWILwfwqWPy3jDeYBIaGm+chjt9OafyEM+yTBX5JyBjJPPqD7VE1v5P7mZmaM/N9Pb8KtmSQ4DEoenBqu0byLuWQEZyC3fpQm+oDPKj2bCpkHfPBzTVheSMpzHtxg9TnvQZ5GBUAhweoAxTgbtxuD7fwHNXqhDRbD5gzkhjyduMfSm/Y45SPMzL19eKlkmu4kCtGARzyM59aT7RcSJgLg9zjjnilqGgwWixsRK/ydj0/X6Uud4WVGcoDgoV9uKmQXxXa6RMmOuMEihQS4Ysyk/eUDgelF+4yA+YEChxvIABIGcVIkciKGjZgy4zz1FJEHUkhlbn5WxT2YAs6yHpyT0J9KBCrI+Cd2N3TK55oypODvUdlA5HvTPOdztEsSgchsdKb5rK7DzvN3duhosBMAYlLrnOM9OfpTlnnfDspGOdpHNQpKUR3mcgZxj/69MluiMncWBxhVPSlyjuXyZJlDxnCHp1zSFZMDe7bunFVP7RliG2VCAVBB7ZoW9edtqttXGTkHIqeVjui4IpVOFc7ffvQVkGQ3Jx1B61nNNJO5Ee7AAw+eGHekSKRphJHwwHc96fKFzTCIEw2ABz1pBH3B+X0B4qikAXbvKtIR8wz1prSMsuS20gdOSBRyiuXpZlQgrMASMY61G1wqYKSrzzzVeBY7gly5WQkZI4pJfJjkCsGD54IHU0+VBcsx3KTRnymUnp9ePeoReSDOSAN2FyOtTbbZlQvGBjnp3+lJLNBGiqyhm6qB1/Clp2GQiZvLym5gDtAIIFK73VziMKYt3RiR/KlSRJowVJRh/DjtTvtQ/1ccZ3cAbh3piGJZTodskhcDgEnrQtu0IC7/lPzZPUmnG7ZyeCAmAcLzn0pk10JhsClWzxlTx/hR7waDWih8wtIXZj054H0pWSFX3INzNyR6j3o2TjK7mJAyABiplicI0kjNyOAB0oYFDynLqsO2PIzt65PrVlIWIBfGecnpipUEKFQDggcHvTvKY/PkjJ9aGwsQCIbSolIHJAI6/WneQdgUMvJzgjORVll3Mu+MZHRgeRThCqnO0g4xkGp5h2Kpt42BZiCM8DpQiMCC0XGetWPJ+UeYRtx3pWjQEBXH4GjmCxWeJmTdkqwOQBSi3R1JkBfHTPBqbzkDAb9znJxjqKeJlYYEZPbPai7HZEJtwwAIO0d+9KYwqblAC49OakWSNnIyRjjPao0KM3XcOxJpXCwphV1yVyD1Gaatum08qMHIqOVHjdmjkG3rtaq7TTrwu189gegqrNiLcsBx+7KLnrjvUMkAAUyZI7L71EFmkyArI2c+v5UAT7U3BiEzuPrTtYQ8wNH9xSQffFVi0gmUDgE5IPYVKiHbuErc9vfNRNHIHODnkc5pgWPMbqWVR6d6d5zpzuyM454qCGOXciuuc9cjipJLfKHHHPJ68VNkPUmS7Iwd2e5wKnju0cjawYkdKqraqoDRAISR170rRrgbSFK4BIHX6UuVMd2WvtjK/CfKvB9qb/aDckRk+gPFUiLhEYHIUcgg9amSNERW2sXUctjnNHKguydr98jEeB6k0guSQVBG4dc1XFqrphm5x+VBiCgsW5zjGe/vTtELsmS4bySzqVbvk0onizuZgAveq7KzqN/QHOR3prRlo9oKqF6HvRyoLssi4iB5ZiTwTjinLcI/IJJHA9Kz18x1Ks425xkkZ6VKAsaqobIXknNHKguWxMPMGeg56Zq0buEcFhn3NZQkLqweMqM9QelSiFAF5O3klj1NJxQXZLPKDG0pkPsBQvnKSSyuD0U+lMNujqgDHHODildHjVig3EqAop6APkAJzvQD0PWlLsp+VVwfxqEIHy7RupHABPWmMZtrbgQB04zzQkIcLsq23awb9Kc43jBXK+uKh8kyEDywBjLH3pq20sYDTFipzkhun4VVkIPIDOTv2EfdYGnDerc3UgA7VG0MhUlVJOMDrz6c00GbOzy8YAGWFVYRd+1Tgjn5ccH1qRdTB2qR83cdKz0ackoFkUHqDzj3pjGUAfIrD+Ekc59DS5Ex3Ztrf5QMUxnpUgugy5C54zWF57Hgoyqh4B/OnrfnJzEyKOCMZJqXSDmNwTA4JwM9s1G12gYLg85xjmso3sLEZIz07jA+lK98oBRHU8Zyc8UvZj5jTe5iTGTj8aPtUYQtu6ckCsxXIfcx3cd8H9KSVsx7YW+Zhzx1H9KXs0HMaouUIBzx1Bz1pougzERglQcE1RijTZuaXIPGOmPwqcOE+VRkcYOTS5UO5ZMhkBUcH3pFkbby2COuarDJDMZMc9qZgtLk55GAx6A8U+VCuXlZgMrls+tNYu/HmHB444qs8koGIxnnAYDpTlaSL/WE7qXKO5OzNGAobcAPxzTXmfBwQD6HtUAlJLsE3EKM4/lVe8nEVrJcSjcFBKqe1CiK5RvfFItr5rZIvMKj5vm6mren+IrS/GFYo//ADzYYP4Vxuj2x1XV5XlJEZBZiK14tC+zXsckJ/dhs+/FbunDYnmZ00t6qxGRyAoGaq22qR3ls0kOdgJXdmsfxFdsLFgw2n7oAPSsnSv7RNiEgBWHdnjuTUqkrXDmO1gmAtss5YLxuJ5b3qFJ45FOwgSHnb7VlaRctPMbO4BWRRuBHRhSyBRr0cUfAPBP4UuRXsPmZpZMbKx5JPOKsR3SSg7CQR3Bqpq8ptLEsnDbSc+mBT9Bt5F0mNpTmST5+nrUOKtcpPWxaj1NftXkMG3Due9XZbryYXkbG1RnJrFsLB4rxp5sbhwPf3qv4p1EQWX2dTl5OSPalypySQXaV2Os76K91uSS2zgJlmJ7+lS6VK0/iS4ePKwquCvbdxn9c1kaNImnaO924Bkdvl9RXQeGLXyrMzyf62di5HoDW07RT+4mKuzcoopkrbFB561yGpHcvtQj2rPjiMnzyDCg/Kv9au7fMk3HoBnFRStg8YwD+laLTREb6i4wvYVXkIWTePmLYHHWpi+Ys47dKquQjsSTz0FKKBsSEEyuTyCaVnLSbR90cZ96hRt0bBDtOcA/jUcheNV+ctzksKtR1Fc0PMCkAEZx0pjTCXgtgflVWPczjLYOf0qxFYKyjzJSw9M07Jbiu2Src20CMVZSfTPWopbuWQbUjO1vwqSSO3WPYoB5xwKRIPMXaAVX1zQrbg77EMQmPyLtAZuc9frT/szbQz3LEr1C8Cp5UjjUKn3u1NCMTgngEEcU7gVzEjAthzzgFiamWLdsWFdvqcVK86KoQZA+lVY7li/lwoSeQGo1Yidt0ILO4HHQGoBJcSglNxA6E9KetvvCtO5Zj8xWrI2swA4/uqeKLpAR26TSZLtg5yf8KsC1T5cuSVp8RRF255A5pklxFjk4zzn0rNtt6FoBZ2+GIGQxORniopYIIsFkJY8AjqKQXByyxoSobbnFV908xZmIBx8qgdKpJ9RXQsiwxodqKWwSMjmq8a7yN6EbuMAYxUzpwGYEAcjtzQQfM+cNGO5zxVrYkR4ljUFc/Lg4PNR4jViCoYkZC7eamEnm5EK9erHvT4o1jk3Nhm/lRewEY+4SYgGJzt45pBJubMaBTnkkVYYp5gYjLHgUjIpwCowf4TSuMq7cSeXwVOdzNwRSMyKDlmYngDAwcd6md1UY2AtjB4/M1HJEZTja4XGRhu//AOqmhAlyUG0ktkY6043D5xtwcZ3E9vpVcwpGMkMgBwFpyq7tjbjgEA/407INSUyG4bJ4VecDjNSpMuMgjHXr29arbDEegK9T60EK+CIhkjgE0mkBP56yKQqgqepFCmJl2ptDAADgZqsWVQ+Iyhzg896hkmeRvlhKyHqaOUdy6GdTuQrIw4JxiptxQ4ZunLYFV7chwC2SevAprRxgsBKQWPQkmiwi4XCqACeeAT2qu22Nwr7UTqT7+hohiUNl3YbegJOKVEhYsryht3GDRsApltEXAYexXrVbeInyGVI3yMN7VMtnCmXd8nGA3tSNaWzkIvOBTVgKsyfKX88MSeCgzj8PxphW4R1+6QwzjPWrn2eKN9sakp/EtKY/MI8tyoHT1qlIVim0Iiw6xLu5wp5IP+TUKxymIiP5V6sTnj6Vo4WJSJJDz6kE4p7yWzYDsABxknrRzBYzUgVY28yds9mx1PbH0p8dvIPmKAooPzN1b6irPlwyTBo2UsOnIxUk6EsGVxu6leuR0NDkFimuyVVTjco+8ccUpEobfabJP77ZHXvmpTAsshLIFjGRt/vH60kbpbmQLHhTySSD0ov2AhENySJA4yThlHQYpUknaYJtMYTkDoD+FTYabDEtGh6hT1pHEUfzKS0gAVQWz+NO4ALiYuTDHnbwyMMFqV7mXczzRyBeD05pjB9wcPiUKGPUgmkk1EzRiKQHeRwqjj8T70rdgJftysSF3FuqHGAalS92kB2AU/oapI0COMyARpkYJHWm7IXyxYtE3HyZ6/SlyoLs0F1RN27qgHLf5+lD6jFKmFYAkccdeKqqtmIgpjI4wAR196aWt3xCsPXgN0pcqHcnE9xM4DOFXHJAxj0pzeUjlfNDMRyc5xUTRblZUGxGGCcmq1wLWBCI5ccenrVJCNFY0IRhlweG54oKlWUcKFPGOeKzshnVYpZF3ABl56evpTREzSGMXLZ6bs8ijlC5dulQMXydy90PWmqGeMFs4xkjuKpNutn+TaxPHQkn3qxFDPKmd4BbGWGPxzTtZATCeMEAecWHZucjFTDEsgYSDHXZmq5jmgQxYaX0wAMfSo/skjYZIjGACAc/z/Gpshlv92hLoGx/d6ntUsU7TMXhTauP4jVMm6hRQ4yo4KjtSM0uVGcNn5scHGaOUC0txJOx3jaTyB14pUvkdjDgZX8MkVWkhZwGjLrtPKgZzTRE0gABKtkklj0zx/IUrILssNdTrKI8bt3Q+ntRHcrGx86MAMuMHvTYQkcbBOcDG7+tMObgExjKg4Yk8/hTsgGuz3JI5jHOFUHp9aE3HJeZtqAHYQOTSASuNo4C4B55x9fwqR9mAzFucgY/x/GmIiVS0hSMrjdnk8d6njZ8lJE+UdXBBx/9akVYyFKoIyvQn+KkWHeHaUqGLfKCeOKTYyR0hYKrgnbyMnpxTTOsbEmJAn8Ld6jWKNSpkfY7Nng8H2qRkWUYlYAdRz+lIBy3MDBi7Ap1wRwfSo/tFvcNgqVX1ANNJQbSyHGeOpqXzoGDNGEznoB96iwCZhAAWXhskcfnThOj8I77epOO9Mt1DYEi+Up7YxTngjRmLy4LDgelGgD0jIXcJAWPAyelKGk2ESKnA4Yck1X8p3UGLiIAck8+9OVFXCvcHPXO7iiwE7WyfKVJZl+b1FFtHLsdwwdugGKqx6iBKyRBpQowCB396mN1OIciAFfVW5GfalaQaDXtHAeYuVLdBj9KZHCISDKcsy9T9aHubiU4izwMAf1pDBcpuWF1dHByWPTI61WvUCy3liMN5gDYAHPFIZ4gyedhlHA2jv7+lVRZT4xhWJ6AcD8amig8smKUEg4zjkfj3pWXcNSwrq+Ej2+Wo6EfexTkCnJCAHOSB7e9MMRVeUPP8Kknn1quzyQRs25Bk8hmxzUjLwnc4wgJ6AmmP5mANybvTJrFOuWFqv764Dt02oSR/wDWrPl8XxI7NBblvQE44qXZDOnlfY4UEbu2Onf8qcJSCNzptA454964G48TX8sjFGEQPYDp+dZsuoXU+TLcSN7FjijQZ6dJrGn242y3UX/fQzWbP4k05Gf/AEhSMYAUEn+VedFuTkk0Z+tTohnef8JfYLGVPmy/8Bquvi2yVmYW0hOcjJHFcYe570ozmncDsh4zgQDZaNwe7VE3jMHP+jsuenzdP0rkTmk6c0XA6h/FrZbbb5B45alHiwbCPsg9hvrlix65pevrRdhY6JvFMu/cIFJ/2mJoHi69QEJHCoP+z/8AXrnfx4pSMjpk0XYWNw+KtTYg+aAc9lFKPFep95E4H92sAZpQCaQG6PFepFvvp9NtSJ4ru1wXhhb3wR/Wudzilzn60AdZF4xdU2tajjuGNTQeLbb/AJa28gz6MDXH5PejB4oA7geKdPkPzCRfqualHiHSBj964X02niuB+Y80rZAPFFwO4m8U6eifui8nYDbVCXxZuYKlt9CWrk1zTuQfQ0XCxvTeJLplKoETJ5K5qs2v6i3BuGAPpWUTzS8H1p3FYutql64KtdSYPbcaje5kGcys341AMUfKeaLjHCaQdHb86d50i8iQ/nUXGDil7GgCQXcyHKzSD/gRq/b+Ib+EKBNvAHRxmsllIpM9qLiOssvFpL4uo8LjGU7fnW/a6zp86hobpA3Aw5wa82zQGwcjNFwPVT5bklZcgjnBzTvsyrh0ZvXk5rzGC+ubY7oZnQ+oNXovEepIMfaiR6EA0XYHfgkEEspA9BzTxJxuIySelcdbeL5hj7RAj+68ZrRTxfZOnKNEx4ORkCgDogSzZBAAp33gAeQ1Z1pqdndg+ROje2cfpVsSsMKuVB6H0FAEptj1Q7cenekeLLfIDnGMjtTlmZATjcB2FSpcIwBGOfSi7QWKzQuRt2cevf61E1m7NlUBx0JrSVwe1PDKMAEUc7QcpkGyYElo1Ib7wI5NQvbwcL5So3A2j+Ljoa3cjODio3iUnOBmhVGHKc+LJEX/AFxXHOB19hTVtmD7l/dnPGT2rfNsmS2Bk9TimPbeZxJggdDir9oTymO1vKrbyCWwDjqDUtsJRMqvEzMeN4PAFX/s7RdCWUdKFZkBLIUxz7Uc+gWEuf3IQscjPIxUE00bQ7VdSR2B5FBvIryLMRDbW2kkEYqNrZShfyTuxxjjikl3B+RYguY9u3PzgcrUpkVgdwXavOW9Kz3hdRmVMEcAr60iBmbCxHaQc7uc0+VbhcuPdRlUCqGLdh2rF8U3oi0thkCSQ7R9O9XmCpEzD5cDk46ms3WLQXtgC25pMjB7Zx2qoxVxN6HO2NnfxWYuLfeFfn5TjNaeg3d5NI8crMyKM/M2cHPaqkd7qNvF5KPH5ajYAQOlWNMvbxZViaKMIeOAM10NNokb4rmJWGPHL8k1tW6FLGCJDgqACB9Kw/EWTqFsZYyEXknseeRVn+2bQPvcuIwcjFZ2uhk2qMsGpWMiEI2/Bwe3Gae8wHiC1B27TkZxWfCzaxfxyLAwgiOQSaTVpPst7byEltoz15HWhLoFzV1q4F/dQ2MLH5nG/HTaOprRvNWSxREUDPQZ6YFYvh22ebzr+XofkXPf1NR6kBfap5SFniiO047+tLlV7dh3Z1EVw00KM/ylhnHtXF6lK+pahLKAzQxkAAc8V0WvXMdnpICH53ARMdcVlpZNbeHnldtrO4JGe2KVNJe8En0II4ze3UNuqFY1xkZxjnJru7MIoVUxtAwMVx/hq1ZlkvG4JOBkfyrqdOYtM3bArOtvYqBp0xl3Y9M06iuc0IpcIhx3qgDuBQ/dXrmrlyRjJ6D9KoPKF3BBvJODjpVxRDepJLjysrzxxVC5lUIqk8elSXTSDCt/EcFR2qrKixMEVMn69K0iiWwQ5TaHAHPSpBGHKRJISo5Iz1+lPhiUfKQTjn61OsQjwQMdutNsLD4YfLA2sAzeo5+lPeYA4C5OOtNlmSPb8wz/AFqusjMDvcDJ5PSklfVgyRF81BkEKDkk96nDu+5YyAg6Y61WEy7doY+nHpQ10IovkG0j17im02BcjiO4M7ZI655qtcXyrJ5cQ574GeaqM93dFcJtUrjg981YtbNrfLvje+eSafKlqwGCUzyneCEXgAHGTVtXVY8Rw7SDgE01IpH7oqfTk1ILdH4Y9euDihtCGjeXYFuxwaik8nfuMjPjoB61JOIo1CqpznA5pI1RZBkjceVHpSQDI4kVt+6THOBnpR5jKp+QE+ntThcqVYrlvw4AoWRdpEnsdtMBkbXEgwsSoAeoNOaSWNCxwPwzmmvdhSwQZCjPBqq5ublCcrGp7E9qajfcLj5p3uGwGOM4AGPbmg2rMpaeRnxg7Qe1KiGFFRWUYGD3zTxHO7EeYq5x0HGKfoInNvEwzvcdsA4qF4GU7VmOG7tz9KkESEbTK54xkHApDHEV2/M+AcHPtUFERVUOWl2HGMk/lSZypjWZnJPUf41KvlD5TuODnBH+NN2B4mIZQpPY9qpCIUUrFuVmDY4yc9fWkmuJZJI0T5T1JOOgpymSVnEPCjjcTipra0yCxRdxGOf1zTdluIqZmWXe5DsM/wAPGKsfboeQwAZeOnX6VZChW2EDj2puyKTgrlQeDik2mOxXS7ti4Abp1LLwKmd7csGb5SOeO31prrajK4BI/KqkkSnhRlmPXGQfQGhJMC5K8DspGDt5pViWRixba3H5VVSAAbXULJ+hqYQzFQVOMZ5pWXcCwLWFidr4cjqOtAto1GC3zEYJNVjFMu3AIzzkDv71II55fmkGWX8jSt5jJ2tY/lUMuB2Pela3DEO23dUJQsBglJO24dBTOI8SO5fHUiiz7iJxbhHy5DDrz1NPaDhthAB9MVWhMUsjdcNgZOc1OY0IAPHPC+tDuAG3VEHzAjue9NEcfIUsCOeKQKASWOBngYOKkUbSAoyW/izQBXPlqctGHfoCw5qGMq29mRTyRjGATV26uIYgTIwPXpUFrNHcMQ8e1R93IqltewjPuVB27MRnBIBGAffNMS5kVvlVXdsYbBwMe/vW8Y45BsYBlFBji6eWqge1HtFs0HKYxvVmQiThicfdB5pYZIgu3apfOOQOMVdksoX3MDtUnPyjk1BLZwTEMFJCjn1qk4hqRlmjjBiOc4U5+ozSpgRsVTexORv4/GmNaQANJtbchwOcA1Vlu51GwAnjAYDFNK+wi399dxUr8p6Z+b86PPtrdFyMOccEf59Krq8jFcsyRquD70gmgSQtsMhK/eIyadhlloxKhkUBT1TKj+VS27bcpIFjIIyOmfwqobghQY4X+Y8ZPA+lElzOSSbcHjb16nH/AOqlboBcnMZbJO7rgFuKYZGhX5Cu5udwOarxROeJuEPJIbg1O0ESgOoIJHA3daVraAQFZpRvTcrdcbuv0qP7O2Y/OAZR17k1eMakDLKpX0PX8asJHE7quMKCcnPU+lHNYLFJoS0a+VHhs4yT90Y6fSnx2o3BRGWKryWHBq2YVEu5GUHPVe9PMoCcthu+OanmfQdivFZ+UFJO446dO9SIhUkHGepANDYkcOxLY9B0p5yQcJnPQmpbfUY7cCQQgOBzxUiFWwpUDHbrioFVxkORkcj/APXSNKUGNy5x3PT0pWHcuIFA6ErnuKZIIyATGvtnrVVbhtvzSbt3QgUouiq/Ou3nk49KOVhcmHyfwEn68UrK5BAVY91VW1ALIOQyf3xTGvFjLFpQ7N2J4FPlYrotNDEGJI5A6Yobe/O1UPf1NUf7Sdc78HGPmFIdQkkPyLgDqR6e9PkYXRbWZSxjKrz3pWjhYfOmCffrVO3vEnDiRdrDv1zUmwHDCUOoXj2oasK49lUzANlSPxpZVQLhQN2c5Y81X+1Oh2s3tkLnFRfaZCgGRwTk9OO1OzC5aIkH3UXZ94n+7UBMc5VYgpbG05PTik3sECzAyb/fpUhe1RA8rRqo64OM0bAPU20UagsST9084BNRMbaNiFwp6b85Gar3GsaXz++iGO2QR+VVDr2kRKf3hkYnJ+Q0rodjRlFxIQilinHzg0C0ZA64K5PGScGs9fFunRHKLMR3G3/69RyeM7TadtvKxIwMkYpc4cpqvYKFEfmMUOSRgdakbTICpG7ayjGegPHpXP8A/CYxjO2yOexL/wD1qhm8ZSMAIrWND780udj5TqorFUjAEgUY54qeG0WCMkY+Y5fPfiuGl8X6g6bQUXjGQtU5dev5Qd0zdKlybGkj0OSe2j4aRFX0PJFU59WsIDh7kYHYCvPJ7+6lOHmcg9s1BvJzuOaV2OyO9n8XWEe4Ro7Z6kVTk8ZptIitj35LYrjN3XilB5oA6C88W30wCx7IgP7o5rJuL6e5/wBfO7j0J4qqVOaACRgdaAFJWk4PIBqaO0nnwIoXc/7Kk1rWfhPVLg7vK8pfWQ4/SgDEPTkUfhXaWfgoKc3czH2jFay+HdLgQt9mDNjrJlqTdhpXZ5uEY4AXk+gp6Wtw7bVhkPbhTXo8FjDbEOEiUbTtGynIzEFQmNwJ4FZ+0N1R8zg4dC1GUFlt2OOOSBU6+GtS43Ii/Vh+Vd4EQMRyCRkgcH6023jQudu4gHIJHelzsfskcUnhPUHxnyh3OT0pT4VvgpYNGy/U5NdsZSAzD733QMc1KCI8IF6Dluwo52Hs0cGnhS8ZVZmjUNx1ORU//CISLGS1zGT2ABrrgzSI+3OVGQPU1TFvK5LMMM/5YqXUZcaMXuc+vg+QruF0hPpilHhGQLzON3TGK35LgxNtiBY9AKU3Xy72TbI2AMdDR7Ubw3YwD4NkQlnuV2genNObwgdoKzc46Eda6HAZTJ5jMWGducgVKyEjzFkDKOnqPaj2jJ9gkci3hKdmws8R/OiPwlcsN3nQhenU12YQGMEKA2MD6UjRfuwpAC8jaOmKrnZHs0cY/hK9Uk+ZERjOcnn2qs/h/UFJAiDcZyDXbrDMECowG1s888U9jKRjygAGAznqKOdj9iu55y+nXqMQbeTg84Wontrjn9y4x1+WvSxG6MZPKJVV+73pRHvXEUIUkZOR0p85PsX3PLSjdMHNW7bS7u5+WKFj3yRgV6D/AGaryb3ji6eg4p3lCJiSu2MEHjrT5xey8zh18OXzOVKKpHctwatJ4UuvlJkQ55OM8V1jM/ncwsAfu8Zz75qwr3OGEKKDxjeMCn7RA6L7nLxeDyzAPM2DycJir9v4MswB5rufUZ61sm+dI/mjzLjGADjNSLdkJuZMtjJC0vaB7Foy/wDhDtMzna/03Ukvg/TXA2KykejGtdb+J1BXJ9R6VKLuDcV8wZHODRzidNroctdeB4mX/R7hlPfdyKy7rwhf24Jh2TD/AGetd6J0bow56e9KGJ6HIzzVcxHLY8oudPurYHzoJEx3K1V255/pXrs0SSIVZVZT1BGRWVceHNOuN37hULDqnGKLiseb7SB600cH3612lz4LHP2e4x7OP8Kx5/C+pxEkQiQA4yrCncVjG3EHpTNxzVyeyurd9ssEiY9Vqs6FW5GDnpTuAK7LyCR9K0LXWtQtgPLunKjgBjuH61mlSOKFJDUXA6i08XyREC4iD85ypxWxD4isrn5o5lgcfwuOtefFstnFOBxTA9RjumnXeHULgcqc81LHK/k5DBjj73rXmlrqNxaHMErL+PH5Vq2viZ1G24iDD1Q7TT0Jsdskkw5ck9ulPju8oSx+YdcDvWJaeIrO6O0XDRMeiyDj861EjyoMLgjrg8ijQNS1FfRyLjDK3oRT1uw23IOCcCqkgmlwVQZVuOaQRyOuOcdffIo5UO7NATLnaWyRSO0J+RiDntmswwzwkAPuXOeetOXDMdwKtuzn2o5UK5eS3gBYqignk4qRVQD0A7VnSl8hIJvm6kH+VMM86qN6A4OWIyTRyt9QuX59rj5T8x4FRRqksQLcZxke9RNcxrEx3rkDIHc56VWWaN3B8wqpOME9D601F2C+pemtlOApweOtQx2iSFnIyM5ViadERk7WDnq5znFSpPCAY2YZU4o1QaGZd6RbqysEAzwccUkekW8Tq8cfzdiTwKvXZxHvB4x2708fdUA+x5qlOVibK5l32kreQp5zMQnzALWa2gwNkoCf4sE/pXSySKhMeDk9MVVgwDh87sfgaalJBZFKC3jgg8mABFXn3rP1jSri8gheLllOGXHrWxcqIpoyOjZGc+1aNoh8obhz1x6UOdtQSuZUFobW1itypwijqepq1b6bHDIXjUK7Dn/61TXRAb5u5HH6U8IwjV25k64qeZtDsUr3Ro7+ZHmZ8Rnhc8UlzZfbImh3PGquBwevNaxfaW4yduQKWOMeWNy4J5IJzUc7RXKina6ZBZW/lgkqvPNXrJY1P7uiYjyznoeKbp2dpyO/50m21djWjL1NdioyBmnUyRgu3ccZOKzKKsysxLMfkPOMVTnIRzjB3dquXEoKkYz744rLncoxUkF3GOO1bxRiwkLmUkDLDkZ/pSKqoDJM2WOOlSxw7ELyEgkdKcIvOj5HHQUXQylLqkUcxUZZ+OAOlQvqrPwI5EPUBhU01usUh2Als8GiK2L3DGU5yMLmtEo7k6lVbkySKbgPH7Yq35luwKgkjOTmpZbaJDsUbmP97pxUSoGdvJRGwfvCqumIfNdQomwYUjA21HGPMVQWUZ+b1qzDZQw4a4brz83rVgLFkiGLoBzU8yWw7CpN5CqkMYIA6k8ikUyMd5BZwehNPihUSAkfMOBVjyRvDM4+lZtpFalfypip3NhQOMVG8pRfO5yB09qdeSBZPLRvmIyPaq+2SSQMQfLb5jmrSvqyWLFE8xWSR2wPfrU8cSeYSQfbJpM5jATjHTnFG8KhYOBtGTn+QobGO+6zYQDn6VFcTMz7UUccHvULPNKvykhBkk55NRjKB1jZiWNCiK4+KJASWTL557CnOY0dQW5z0xjmntJIvyRpwB1buabZ2byRbpDmTJyCeB6U79WA5I1Mwf5kHtyKmlMarhfvds5pxiRYjE553ZGDTIoWY5c4QDpU3uMrtdHJVx+Q6/jTDcAcjYUPRc4x608wKrKquSHbPTNFxDb7ssjZUArkVWgtRFu4wzNIMMeNuf1pitFIAXyiYLYzQAfNVs7mK8g/pVm3tw8JEn3cYOKHZINx4aNThR8p6AflTxdxx/KTt+tOXT0YD524OQc9KjuLaCNTuG9jwB71F4sdmiNr+1ZysikHPXHBpWniZNqnA5BB6imLaHjEa4PUE0GwZQSqggnOMVXuhqAjh4P6E4xUsTwIu1Of1qt9lIY/KR680ySJkjZduA2KTSfUNiy/lyysG5AAwQec06J+cb/mXtnt61nssu8BH2g85NN8mR5wI5QzY+Y1XKhXNkzxjBJ5PHWj7bEp69s1kLA6DIVjt9DwfepFguHABIJUfdPBP40uRdWHMyzNcmUnao24PzZpyryu8FgQAMDimxo8bnEQBI4HWpDdPEOUHbAFHkg9SVUQLtCbTnqRTZZxEw4yWOCe9V5r6ZGCGPGRk5Oc1mPN5sqMFIPXGeD9KcYN7g32NRrjJQtJiM5446DrVRWedmdCY0BwB6VGiuCDsJPPB5HNWUjOwK2VGc421Vkhbi29qMPIcsc+nWpoRBJuQSlmQ4IXsakhmZFWNRyTySMgVLGsKZ2oAWBJIGM1EpMpIY8i2yo2x3XODg8/jSpcQy5YKSqHGc1G4l8zLuqxf3RVOeWOVvKQsBnAI6Cko3C9i+b+FSw6beveqTXrKzuSPmwABxg+9MhszNkFix5BboBViK2tbQLgiRgehI607RQtWUnMlwiANsTksBkZojdbbAkAYH7oxk5qxPdLyxTp2Hp6U1JQWDOVC9geaq7sBFNddFij2t9O9JHbzqn8Id2ySBwKnSaINuSNmI744P40hlMj58p3z1GMAUARxWTIxkVw2e2OvqcU8QTuSmVUf7IGamV2kiAEUiIT2wMCrECocgOQf9rg1LkxpGaLKVlCAgKM5Pephps8Ryrll4GH54rVxFHHlmGFHWkW5VjhQSuM5pe0kPlRmNYysMOoPHUCkWOdRsbhhzjpurSmulQcZJx2qq+LlgzHBAyuO1Ck3uFl0KplaJvmJy3OPT2pS6tkq5jI6tjqRU0gESncRt+vSsm71awhQgzx/ReTj3p3Qi75meEkO48hiaXzrtFDO+/I4UDGaxZPEtgCuwyEAdlxVZ/E9uVwLeR/95sUcyCzN+SckYeTPfGc4/DpRHJkeabXLZxknrzXMSeJd3KWqrj/AGqb/wAJRKIwEgVT3OTzRzRCzOrkvLjH7uP5RjhuDn/Co/Ma5BDOF8vlsdeetcz/AMJTcEHMcZ475preKLstkRxZ9dvWjniFmdR9nUbSG3p/dxyaabURrkIpK9DjJFcr/wAJPf7ywMYP+7TZPEepyLjz8D0VQKXtB8p2CQoF2EggHueaZIYokctLDGqdQzDJFcHJfXUpJeeRs9fmNQszt94k0vaBynZSatpkEpHm+YBztVcjOPWqUniO33MVt2fn12iuY2mlA460udlcpuyeKbjcfLhVQRjkk1XfxHfkYRljGMfKorJGPrS8Z6VPMw5S3Jq17L/rLmQj64qs8rsPnYn6mmjp0pSGNK47DSfakwTiporaadyscTu2M4VSavwaDqM6qY7V8Hn5uKVx8plk0oyegraj8L6jI+3y0U+7VOPCd2Fy0sPTs2f6UuZFckuxzwzTcV1C+EnAzJdovHGFq1a+DElbDXZBxn7n/wBejmQOnJK5xwBNLg8f4V38XgazUjfPK3rjAq0vg7SkHzCQ/V6d0TY83Kk9OaVYmLBVUsT6CvToPDujwLkW6N7sxNXobawtwWggiXA52KM0uZD5WebW3h3U7s/u7V1A7yfL/OtWLwNfuAXlhT1GSa7r7THuICtkAHGKa18quYwjFwM46UnNFKm2cva+BEH/AB83Zb2RcfzrWtfCelW5BMBkI/vnP6VeN9KQrJBkNyOcU4XUpO3y9p6c9KnnH7JliO3ihULHGqgdABinAYqCJ5dy+aQpx0HrUUtx5lx5MbMeDuxxj8aOYFBt2LnGaRgrAqcGqiQzQ274dpHPqaZDbyLGuG577u9LmZXIu5LLBB90vtJ9+aaUCx7BIpbsW5OaX7MZXJl+YHGPakawjaVnYZzyPbFLUq62bKqKuXZ5FklHy5FBCpOAkpXplRzVv7NnkjAzwe4psdkiPvyS2OM0rMrnRWcgpIWBZl4LEf59qoG82Fgyko2Bu3cdq22ttwfLcP1FZctrbxu8Jk4b+Fu1RJM2pTg9GV5LuOTc6BkAGFf1/KpUlmAWTZ5oxyjHG33H50slnBGVSMDPTHWoXspIjIIZ9pI5B5qNUbLkeiJPtXnTSbI1V4+AzYwah8+Zw0bRKJMZDdBjvUxtVaBI/NZGz85HU0PHJG+FjDAnaG3Z4oaY4uPQrKZJJTKOmOFHOTTrXzt8hAIc8dxz6YqeSSO0YB4yB1AXufrTbiOaYxmAlV4OD1FFiua/oQS3l8xZWCRnGApODT2luAqssrEBMFcZOasTxpNMBLgvgHp6damNpBsdUb5iN2M0WYnOKS0Myxkle5cyF9oHCtwc4zUqXF2zFFi+UgnJPpV826suXcsRgjBxTbeCJJHBc7zk+pFHK9hOpF3divb3txKskQlAcLgZ/nS/arhHwZwrcBgfpViUwKqOgCyK2Bx1zTPs6/aGaYr0+UkY4o1FeL1sL512Y9ybG4J3fyqCLVJ5n27FAX5WDdzTYrJJZMo7bMcjPerNxCsEOyKPBPqM8+tP3tx/u1pbUiTUZJFeMhWaMgcHA/Opk1QoQs0DA+q8iqElnIqu0jCJhhtwP3qbLFMEGRvjK5znGDS5pIbpU5bF8arEr7TG3zcqByfrTxf2YiJcspJwcjBFZ5LZhdQHZRkBuP1pjhWVpHX97MfuNxtp87F7GDNNruxKkDpjAYj+tOYWjoGyrFsDdms1rW6fiMIsagZ3c5OKLhEMnkmTZghmA69O2Kak+qJdJPSLNLydwWNSMLyCetL5Mzq0azbScEH0rISFIWikWSRnc42529KEuC28rK7yZ2gOxGP8aftF2J+rvozYMc4aMPNyO69Onek33SFU+V1OSWA5FZUWqXCM8SJuAGEJHP61bfUpY4om82EF2wd/H5U1NESoSWhbZ3STYZcnuPTNORxs5kG0EjJqkusx+c4miIUcbxjGRVv7TZFBl1w3IHr+FWqnmZSoW3Q9o1bHzoxxnn+dU7rQLO8BaaFN5/iXg5qZpbVQC0i7WHGDjNSwIWwVfCg5G09frVKoyHRSVznbjwYrkeROYx33DNZdz4T1KFWZQkoH908mu4e4Fuh86TAX+I96Ib1HVCQfmx09afOQ6T6Hls9rNBIVkRkPuCKjC4GTXrMotZXKTLGxHZhnrWbeeGdOvIiIYxE+SQyf1FUpIzcWjzfnpS4PSt/UPCN/bKXjCzr/ALHX8qxpraW3O2eN42HZhimSQgkkdavWeqXli2beZl9V6j8qoLwetO3UwOusPGbooS8h3H+8nH6VuW/iLTrkDy7hUbur8V5tn14oLAd6APQ7jxNp0V19neb5l6sBlfzrQgu7a6UGKSOTI4wc15IQwOasw3MkRDROyMO4OKLhY9WjCjG1MHr0xTwI2BXbjHJrz+38ValAo3OsoHHzrzWhb+NGbi4tBj1jOCKLgdW8MO4YQZBz06VWjtYsOY8YbPXnNVrLxLpl2wUy+Ux4AkGP1rQQxu37tlIyDgGqUibEAhRkdclWY4JXjke9SwW6lWBCtzyTzmo7lBDOHBO0nJx61d8sCA7SRnqBVN6CsZ0yM0JSQllB61GXaJ2Uk4z8hHY/5FaMh8uEDqTgYNAhUtlgM89aalpqKxnNPulVkfJIOSegwKRrr98SxPynAYjg/SrJt1O7aNuejA8U14fMgGSpOCFxxTug1ILmeOULlS2Dt6Zwas6ddLt2SNyemahmiPlMpAAHTjrwai+znePlZ1LA56EinZNWC7uW5D5l8GXG3BBGfSrucxhicnnFZcylJIvLIAkOPwrSKlIkAGR1+lZyRSElXcYRjkHJ9qu4zUKx74856jrUsRLKC3XHP1rJlogvDtibPT0p1gNsa56kfnTLsDeoz+Bqe1UBFwc8U38IluWaiuApCbv7wqWoLzBjUHjLgVK3G9itJ87Mw+4o/M1QNuIiXLZfdwDV+Z1iZiWG0cYFUncu27PzAcZFbK5kPwXbc/boKSeUIo+YLzUE9xKI1VYzlj+QxVcRySyZYZ74zkAUKPcdx0aNPKGflF7561YkY+aiREAY5OaSR3RAiEDpnjrmoy3lsrSKPl/Wr3EIZmUudx3E9AOlIkpt1AlHzMcgU6JMCRihaR2PHp6U+aIQYJXLvwAeetO62ENUtNciSY7ok9PXFXBMsjfu9wRQcnGKktbYKibsNxVrairggAVnKSKSKsYIYkEknAAP60XUxQYHBzklu1LNdJHuCAMQM9aolri4uNzAKpGAuM8U4q+rE2McxvOJGYO/Q8VbSOaUjc2yMDueaiS3jhJdmO4jGM5+lWvPORHEN7D7x9OKuT7CQwyRxqcrubO3kVXADMS6ZGeABxU6KEy8jg4OTxTYZPNbKLtGc7iOCKWwxpbn5cgcDkcVGsJ8xpYpCCf4c5AAqVlBkK9s5yKf+7jLLn5scnPOaLiI40naTgrzwTjmpVaSAbFUAYzgcnNMjZixA+XHSpVXaWbOS3TikxgNwABQ9MGnmUqnzIQDwKRZCrgFiTznNRXd4qoCCd54AAHWla7AbLdrGwUnH86qp5k7bmJXJ59alt7UyOZLjOSOh61YY4UttDBc4xV6LYQyKNERI9oAJyfep3lWNevHpVM3yKGIHP8ACBzmoWmubh8LGQP50uVvcL9jRkvSo2oRnuSelMQldrSumc5OV9aqR2bOpEqyb36ccCpmtHWIgk7uvJotELsti9gVcsw45wB0pZr+COMMzcH0rLIaTIOVLDnHPSporVlGUYYJywak4RGmy39tiZc89Krz3iZC7CTmq0qCRyJJlw3AH61EISHILDyFOAQ3JoUUDbHS3RkB2xnpnANNVhsWONdrkbhlqIbeRxwVye/cirdvp5XcZGJLdvSrbihasgtkuGlDOo4BwQen4VYia4TcxRcdQc4/CpjbrGBg7R7VQvLmNFKwT5Y8Z6iknzD2JJLudGwOcnIye31qs1xI5YvJ98Z2jqfofSiO3EkaB5CxPLA+lTW9nCJBuHB4GG6/Sr0QtSJojJcAO+UC9OuKsIrLnagIHUnHHoMVYtLCKZzL8xAyACPerhtYYlJ24HeodRbAolWLy48F2XJH0qUNCeVuPxzxxRLHCse3aCD157VVEcbu4iQABeAORU76j2J/tA89gPmA4LCo5JDLEWcgK/51DHDE26Red3ykDjFOaCJVErEgAD+LpiqshEJgE8qospODk/8A66sm2ghyxIG7gAD8KrqrsqLEj7OcnO2mNbMw+d/lz0DcYqnr1ESSzkKVhjdwOOM9aEgJO6UZTPTPJJpYZVhjUKu8Y4yP505blsZLIewGe9LXoMSO1hALsvy4wMnFOKRk4iQPg/QCo5LiYgqyqpJGOelTCEIC5m6DAzwP/r1N+47CLBvyzSkNnp2FPiaKBhjvknms+91ixh/1lwq47LyT+FZFz4stUTFvC0jY+8eBUt9xnUzXoZkSIgE8nI6YqpLKrP8AvpMHgAnpXFXXiS9uCxUiPI/hHP51lvczTffdm+ppXS2HZs7i7v7OFwrXUZAPOD/QVA3im0hiKozv2A28frXFYJFHfNDm2HKdLP4tcjENuq8YyxzWbc+INQm487y8f3Bg/nWZgfWg/Sp5mOyJXuZ5s+ZM7Z65Ymom56U5UZjx69KvW+j39wf3VrIc98YH5mlcdjOA98UuPQ1vR+ENUfkxoufVqsw+D52YCa5iT/dyeKVylFvZHMhc55oO0Hoa60eEokj3PcsTnnaOgpk3hSFkJhuGyDzxmp54lqlN9DlSRj7opM9MYrpn8LKkat55OTjO3gVBLoMCgFLhmJOMbefep9pFFKhUeyMDPtTl6kHiuit/D1q4xJLJnseAKmm0Oztot8ikknAyTzS9rFFLDTbscrk80oDdgSa7OLSdLNuxaNGcdtxJ/nViGGKB28uCJEjGSFHf3odVIpYaTZx8enXcwGLaXDdDtxWjbeFdQmP7xUiHXLHr+VdP5nnSGOP5gFySByDU0dzK0flbHzj72Djip9qV9WsYCeENmPNusn/ZX+tWovClsiDeHds8fPjIrUWUbVWQneuCDjqaZK13CCQ4xu6N2+lJ1GXGgtiKHRNPt1YmyDsvUtzn8KsQWdkMj7LGAoHIXBz60yL7VOyBVZY8/OxPJqUFwXjdD0yPw9annbK9lFCqItzeSpjO7BYd/akjnSOFmSUB92Spxx7Un2c+QEDYLNkc9Kk/stJFI78ZYd6XvdCvcW40aknSUEuD/CKhNw07KYVJjz16AH61oHS0Zl3MAF7AVYjtreKLYdpUdafLJ7kupTj8K1KAbzJikaKHA3YJzn6Vbt2mwfNiMRIwCMHFWkii3B0UD6Usk8ce3cygscAetWo2MZVObRIrrmVSfOkOOOOKaIRcxFcyAEEZNWXk2ByQqDHBNOSVGi3hhj1HSnYjma1RBHZBY/L3fQ9xUjWiEAZK7e4OMin+ZmMmPazY4GahW+UxMzq25WIwBRoK82Sm2DFcMflpxtkPUA9qrG74ygyG6cinPO42+Y2wDkntRdByzLYREUcDgYpGCg89TVCZnlUHOEYg4JoFy28puUle3HFHMP2bL+0ZzTVdGY7SMjrVFJp2lPmLtHTg8H3oHmC6XKfJzyG6/hRzB7Puy+singHNRyTBSoAzzzg1BPFmMrEwQk5J6/WqcE8e7aHZmC/MSelJyHGmmrmoZ0Ckk9KjN0pUFRuDdD61nNJ5sxZN0rHGV4AFWFliYIC4GPlK9gaXNcp0ki0ZwpBdgo+tMa8jUbiQFIBBJqK5kt9jRtyq84rOi8qeOXbGy4OP3v3aHJrYcaSauzXa4Bj3LnB74rIuvMmv2UAbSuc/SpLYsCSrK4Iwdp7VNdzrEYwGCsw4DDrUt8y1NIR9nKyKKxyKzO8gDt37r7UyOCfy5XEnmZGNp4NarmIx52qA3BPSqxvIHlWBVLZHUdh9aXKl1LVST2RGrx+V5YjO8A9+n41AJHd0WFh83ZgTzV4NDjagDZIqE3qIZAqqSp6gcD0oaHGV9kMO8yAxK29FJ+b7pP40oa7SJcIA8mdzcYH0q1HcwzPsDKJAPmx696gln8k+WkgkZcFQT1zxS2BNt2sMGYY1lnclwOMjqD2qO3hjhbzpGc8kjLYzS3UjpCwcAPjJAFNN8t1bqpjO9RsXIwSTxU3Rqoya9QmWZHaRSCknGOoA9amjutkKhI983OCOB9PpVb7VPCW3ofl4I9MUt3NKzowG9e2OBn8KExuF7Jll7kyGOKYEHryKEkn6FFfr8xGP/r1ClxNb4+0IoLcrkZ4/xps16zzHa5jwOV6Z/Gi4uR7JFkuV+UMfNwMHHGKiN7P5oaWH7oznHH51WE8sHO3aSMruORn604XkqoftCHa3BwevHUUcw/ZeVyWS8FwrPFE27IGGHU+lDSrcxEMjJMR93HBqpFdFWaNFYY+bceDTpJCxMkLDb1J7g0c1x+zsWYI2ZDFLGUAOOnA9xT02byok4yMgj+VQSLHeRrLJOysg5xkYFNZrfdEYlMmwc7f50XsK1yZlkgMkhdpFHIHQUxJmjlTfb5Y5yx70RF1icE7lPIDHnn1p8Y+y2++a4GSOQTnd9KA8mKJobm5MiwNgHaTjkVN9kjM28AF8HGR+Z+tVTKqxqwRgp4JA5z2oWeeIvIwPlZ6dCKLrqJxf2S41t+5MMi+YWPX0qvHpkIkZnchSfudRTvtrSAPGCUY4Bz+FOWeKKIM4ZVUEnuetV7rM/wB5FFb7HG24SsIQTxgcE/5NQ/2cgmSNRvRjuLY/QVom6VmRokLxtzmpBeIQAyhPQAg80uWJXtJozlt0WB7e6bMecJxjbUNt56OEhL4XpuyS30PatpVtSwL8s/QMaYsIAfyyAFJIOc4NPlEqu90ZiyXEM4WdJNshBzndipX1PyWXbGRGSCxK4H4VZa1nkGCyuV6Ngj8KjS1ka2cTjjPAPYCj3h3pvcfHqcLHzGi53Y6gZoj1AT3AKq0L4yA3AI/rVdoNi4EQdM7iW/zxUM8cswjIDIifKOO47ijmaBUoPY2BfkudxQIPunPXr/hUcz212BDdwJLkZ5GayGjAuBuDB2I29+3ORTnmlBMyq43/AC8/w9qaqMh4VPYS68LaZKm6CRoGY8c5Fc/ceHb6GR/LRZlXup/pXRkTJEzsA7HkjnbikhleOPdBHxnJLt/Sr9sZPCaaHEOhVirKVI7GonAPeu5mnsr5fLuYQsjcZIH86oXHhq1mGYJmRm5A6gVoqqZhLDTjujk1XdVmxsri+meO3TzGRdxAPOK3YvCw8tWNycfxAR8gVvaJpUGkmR0k3l+ckYIFVzIy5Gjgnhkifa8bI3oRioyDn3FeqSfZpzsljVyP7y8Vjaj4VsriQmBjCx545H5U1K5Li1ucKDgVbsdSurGUPbysP9k9D+FaF94X1C0RmVRMg/udfyrFZCp54PvTTJOut/FUN3Esd2nlPkEsOVNdJZ3SSKFRwynlGBzkV5USc1f0/VbnT5VMTZUdVboapdg8z0ycgpz1z2+tK5KSZxncccVkWGtW+qRrtIWbH3CeQfb1FaMdwm/LkbgMU7aEiyDCtk9eMA0p/wCPUE/Kcfex0HrUL7/MLFSOfzFWZjlMYBBGAKGBVnDNImfmXHJHTFNuIV3NsONoyMnjvUsh+ZPQcYPFNuUIjIXnGPyq0xMpwjzXhQ5Jibcv09a15RvVBnA96xJC8bsYSUdR90nII/ya1/ND28TKBzj8KJoEXU5UEURnZIUP1FLHgKBnNNm+Uq49cVgaFa6OZsdVxyParFkQQMHjGMVXmx9oY9cLUlgTnaew4xVv4SVuaFRypvAHvmn0HtWRZm3NsjRtvJ3DJ4rOlcQ7hnAPA55rUujtY5GQO9ZkluruCQGbHyjNbxfcyZViyzqSSADgA+lWYwWJCnndyR3oKpGdrHoeRSPK5+SJQu7nNU9REpMduMZDyHnnrVdY3nd3cjbx+FSpBlWYjgfxGkYhUG0bVzzimgJECwnOSewxzk0Pl5PMfAQHg96iErO52DC44LHigsHYFzuAwNvqc0WAvtdrEi7QTkZqNpCymSV+o4HQVBNJmNtw5xgD0qmN77PMbIBzgilGINljDTfKQMZHJqwxETBtx3DOExzSRRyEswTYpbJJP8qZ8slwTGWJHV8ciqEKInMhAKmXA7/dqwSIANoGOdzY603asRG/Jd849/eqs8ykmIFiD6etG4bC3E6zyLChGM5JPTHpViSb7qQ42g46cZFVyUj2MOTjOB2pJJI0Bcq27qVz0ptJgTklQ4B+brn3704QlsZPLckjrmoI8zAMxwWbPXoKtW8Zj8zawJz8pNJ6AiaG38oZ/A570fLu5PzD8BUMsjyH5pdijI+pqn5+6ZgG3rxkj8alRb3KvYnaZvNXy/4jyx7060gCqJHVS5PU84qCGNVbYivvHVscdc1diXLAljwCMY4py0QkLjzZchgdvcVGxQINmMZ+tGxYo90koxjBAqJbTGwqzYA4UevWkrASusQAwpIxngVOhSNVZThdvPFJsaJXZjuJ4HtUO1Io2eaQtxg5pbjJ5ZxFFuz1GapCTJLHLngdcVGoUqW83OOeW6CiabogY7iMgGqUbEtiNcCInfHgg8/jSfbuPlXPXv1pCBDFvmwQxA+Wlmu0RgiISAMk4qrICKa6l8oxtANzfwg5yKbGsmdvlAKMZXPWi3JlnR8OGxnPpVxWIkKlMjPD0PQAiNyhAWBBx60+W8mjXcyADoQOtQ3V+sMZyxZgcAADNZLM91KXmlKxg/Kuec0KF9WF7bFu7v3mj8vlRuwQBQLeNX3GPywMYxz/ADpLeNo2BXBxz81TcO/7yQMuc8DpVbbCJDsPJcKp4A7mrcDwxlVBCk8gEdapy3FsgywLsO2OlMS7inPQkAcE8VDTZVzWW+iiLqSRtPpVWTU1lkQR5K9SSKgjMrbiBwR1PamvNGDgodyjrQoK4OTHT3DSlnaLy9oODn/PNLBOkSZKMoxkkrnNVEMt1OMA7eoBHWrrxGYpGxO04ziraSViUMiZyQNjEDhWbndkd6HnVZPnBeQHhQePpUmIAMyO4VTgBcjNOUIjq4VUHUdyam4yuzyyuFG6HacfKcihkC7tsjIx4x1qzuLHasQAOcnvTTEkJMrEnK7sd8UXCxClsZHwJW8sdT61HOkKjcTujjByT/jVbUdXt9OtOeWccR5+Y/4Vx2pazc6gdrHZEOFjXgD/ABqHOw1E27zxFBarssx5r45LDgf41hXer3t5xLOQnZRwKo8AHNAyegrNybLSsKckZJ/OgYxyfyq3BpV5OAyQMF4G5hgc+9dDZeCJpFDXVwqf7KDP60hnKD2H505Ekc4VSSewFeh2XhHTbR98oaYj+/0/KtI21rbxf6PCiEY+6oFS5JFxg2eeWnh7UrsbktmVfV/l/nWnB4JvZMGWWOMfUk11K6iqE+ZhQe+c1XfVpI5f3sZ8oEnPqKzdZG6w02ZkXgaIZM12xH+yoFXrbwtpUeQytMfV2/wqympRS6e0gk2LuIAJAOM1Xj1GOSQBFOWHJY8ADrSdUqOGk1dovw6dZWuGt7aJcdSFqaW4RI2CMA/Y4zWBcal5zbLYuXI6E4Aplw6LAFJILcuS2T79PpWbq6aG8MJquY2ZL2VeEwUwPmx3qBpmw8rgruQYUdR61n2o2ReYZX2kZA9fzqwziQx7EnBHPzd6jmbNvZRi7IkTaICIC+QdzA96WXb5mSrR5H30PH41HOCssn75lDclcZ4/pTHWJosRlVyRxkDIpXKUeo4TmQtIzp5Q+X3A9cUo2y3QeOVWQZzkdvSmrCZd5cZjI54pw8mJBE5I65OOM9qaE0lsNuJdsb+UgJJ69xj0qIHzGCpke7c49c1PJ5D2m5XUfN26k1HIxj2K7gIeR5fWkwja2m4l1YN5QKbD2HGMfjT0tJFkChwQy8kkDH0otlkaXMsrBNmApqzHdoAPN5A+7nsPWnZDcprRalaLTp7YErIPn5Pzde9TSm82gj7mOgHPvUv2sXykRZQL0ZuKQZmfacjyxkED71Fl0I5pN3mikJFLqkO9XU4JY8VLiVJn3gSBSDjOec9fpU4iDJJwFyML3pi2zbTIpAf7pyck0WZTkhx1Lyn8sxB5MYOOBn2pIbzZHtuUjLNwApJNMNvO9w75CxgDABqSZDE42vkuOAAMCjUm0NkEF4GdlEbKB3xkcVLa3cyrJ5sWFDcHOe9Ql7YzbAG3oOQPSleUIjIq7G9Gamm0S4p6WLBvXiO5gpzyRnA9qW5vcQOGjz0PB6ioIiuB+7LDONwIPNR3Pk3TFEk2kdVaht2EoRvqi+uoLHYNIEOFOAMYzSKytsaVjkYxkc5NVI7cw2i9GAJyCehzxTjPO6BWjw2cqVwcU+Zi9mvsmhFPBOzZGSOOage4g8mRIdoAJAX371WVZBiQwBsA79vB/KoILWBbh32sOOFPrmi7EqcddSeK5jgu3BfOQOnAPFS29y81xLEIsBCScd+tS29jBFiSRFAxk5Hc1IBFHkoyKOrEDt600mKUodEVJGjgjDuojYncR3p76ra+UWLlh0XAzVS6t4zN5yS7lLZw3THtmrxtoVwYwnI4o94f7vRsoC685BFBI7YIA9R9avKqiHcGA2kfw05USNCGVWcjJ6VHmWVUkWHapPzduAKSugk09thbrULZWjDhi7fKMCorq8HnLGib2U54Ygj8qlWOBJWJjAdvuBh1wM0+V4I5BIUXcThs4yKeolyp2SIJrpiE8lJJi3HHGPrT0WJIpN4dAexXqaktbi2ZnWJWUr1yDUkjIyKjLndzn9aLdRN20sVkhH2ZQABk4U45FOS0jXDlmZQe5/lUse1RypZTyp7D3pzRxmFTNHhRzknpRZCc2Qy+WZduGwQQe4qZWhkQbcH5cAMMVE1zbGFpApZT8rMnIFTSeQURjtAPc1SJb6DI0ij+ZCqlhwKYiL5nzuHUHkuOefQ1MyxFlVsAY3dajkMYJG1ueTg/59KLCTK13byuGUSR7Cc8j7uKprDMys0UqmTHTBFawWJnZdp+YAlhVaaMNIY8jKj5QvWocTaFS2hQlsJ8ZVwvqdx4+lSKv2SEkhnbo3HFWvsh+VA2NoH3u/8AnNSCyBCpuZlzkgk0uTsW6ytZsz2nkXEotidw2545z39qjjCzuZBjzI8bMHsK2ZLSPeSWOD/CTxUUcVrCJC0O0KMEjOCPahxd9QVaNtFqUbyWaYoVjDKAd3qRUaWkwVpYydrdFOOta0awPGvloFB6EnBNTiGHyBkKMfgM0cl9Q+scqskc6kUy3Dea+ZCfXNLJcSofJmjYFctkdGreFlAnyqBz1+tMNnbCYGQgnbjBpezaL+sxb1RjSSzXTxeapjPVWXp+NPmiutu64cAH+4M4HrWhNAoLR8cYKE54FKtvCG2l3ZyN3X1//VRyB7ZdEZOZHVSf3qqflXHX86a80U7oZYfKde2eDzW1cxW7xAlQdnUYqCKytpBuIOT0Vs4FLkdxqvG12jKmMsjNKQqopHyjqfT60y1aSaZXUbnXhlPQH1rWuLa2MYgjUZU5wp5qutmNhXc0cjNg80uR3LVaPKZ6o5mKvmPJyDnqfT6VYlsmG6VWADDOBx0qxdWcJRQQ3mKdqsxPP1pItLlCvJK4YYyFBOBRyPYftovW9irNI6iOaE4Gfm9zUptHut08pEaKOADzU89lEyxAuyEdADx1pDaSyscPIQB1JAGKOUftFbR2K6NexEsvzLjOG7U2C4lmBUoxfdyzDd+FWmgktVQLI0rMfY455p8seyJEjkCsCTkHBzRZic4voZ8szIijymiCnnHPvUizx7sg/LxwBnPsatuoIyUQs/ykgnKn6VDEpgO0KG5wxKgZHqKVncfOmtiH7VIykw4DDjAOAM0+TMgTIDSPj061KlgJXeTDDcMYxjFRGzc8I2eMFc8j/CizDmhfQkdRCibpGBXgjHWlga5aORIGRu+8nn8aZJFJHA8QnOM5XfyabHFc7Gk3oqquOOrU+otGtyxFqD7z5rr5Z4DdMH6VL9rfYivKm8feAHWs77QoXE1qM49c498UiiNiWM7LIeQM4B4p8zE6UXrY10u4PNY7gFOMkjg043Vrcx43BTyeetZEUUQk2jbKG5Cg8CntCAivjPUKvQgelPmdiPYwvuXYYoWfz1OXHAYnJwPamraB2Kl23MCc9qqI0ESK6pIm04xg5/GpEmPmAM+B1IXnjtSuupXLJbMe9vLGBFBncFwTmobiCeGRZGRydu04/nVhb4xyCOMyEg9SOGqzHqhZ5BNEFjUfeotF9ROVSOtjPkW0KbXCtID1BwRimbpoyqJke5HBNX5biwuOPKOeu5V6GnSyJI6iJgOM56EU7dhc76orLdSW7BZ8HA5AUnOelAvvMleJIiMDcAe9TNbzfNuCOzAEEcHP+RViFcRsjAeZjjI9qa5iJOG9ivIgl2b5ByOxHUU9J3a5WKRS4xjejcVBFayQuc4AALHHXPsR2psqbljaKTa33twHf3pptEShF6Gl565O5s4OMHg/Wsi80izvpXBXDjJLrwfp71bYxSEb2G/n95twcVVTUJoMqcOpON46gZrRVbGLw/NscjqelS2MzAAvGP4qoBc+1d40EFxM7SZXKE7etZeq+G1e3+1WDZJPMWME/SrU+5hOi1qjmUkeKQPGxVlPBBxXZeHfEUM5EF9hZjwrkcH6+9cW6srEOpUjqD2oDFWBzWqZg0erxNvLFueeKkmIXjGfT0rhtB8TNaMIbvLRnjf3X/EV2LTx3cKyROHjIJDKeKfUXQRRv3ecRycYHNS4JQMVxyOtRQN5kQxgg8YHapojmHA+bFUSZjjbdndkbiMelXIW2TCNjlWyVx6VTnj3bmU4wc85NS+Y8saD/lqhyfYVb1EjbVQVAIzSyjMRA5I5FQ2somiDD6VOenNc+zNehk3kzIuIVOXHA9fermnlVMeeHdc4/LNZ8wLSOC2BHnaOuCTwa07CPaFJ6gflWkvhIjuXqRug5xS1HOwRQT61ijQqXbcnngDms3EqHthuF4q7Od8xXomMUx9qR7RyAM1qtDMpeUmzzpH5x+dCj92QAFUcn34qCV0JXZlyOgXp+NP2zy54GMgt9O9a2JHTTkqY0BGTxjpRNERGELqc4yM09LZcFj2PAz1pwgjGCQWc89ad0Kw6NvLgO8ggdhUUahsSEYIbgE9TUgiVVzL8oHYVVlkPnYjB7kYNCAfc3EaqcLkg+nf0p1ujuizTYLDoM1ElsN+4/MpXOD65qSSdmyqJkAYJzwKfkgLN3d52oPlGeT2qNnEDKAeDyO1QQC3GfNIZ85x1obE05OSQF4BHFNJbCuTXNwr3MZx8yr39Krsp8xFWMqX5JqYMoBTbtduvbiowUaTapdipAJHOTQtAHKViKqAAX6ikYNNKN44ySQKsQW42liHJGSN3TrT40SOTeDuB7elLmHYSBCy52HgZFPuCkKgoB5h6qKaZtgYqBnPyhRzVaVrl281gARwB6+9JK7uAN5jIqt8qhuTn9KlhaO2wiR5ONxJPXmoILB55Ns5diTubkgD6Vf8A7OtxOQEOAvrTk0tASYx7shlZocpk85/KnPqEYcKQSduSAMU9rWBDkE47e1NihMs6yOFCqOB1NR7o9SobkyycwEqvJUDnNTtfNsJWFw4H174q8XhgRnOAOtUJ52ll+VuAAQB601r0DYZc30jhI4YSzNkktxVVxI/M6sCuenAJ9quOTGHbaC3+eKYLhVQ4DHGTVLRaIW5XeMkErlUABOeuf8KjwFZVxx0J9sdqssyylt42rnp2yKhcxy7I4QxVhlselUmJkM8nmZEZyR8ozjAzT40dP3gcnIztPWlihi+znah3ZIwOT1qeZUiRW37DRfoBWEn7ssztu45HGMVXmvcIVUuxxxkcf561FdXPnXBSNzljtBB4+tPgimeQsMEYwWPt3qkurERJDLM/3SQBx14qeOOZXYEKpC9+9Xre2lK5dzhuvFWPs6QIxAyzflSc+g+UzYk3r86DPQsDmnhQCVj3SEDI4IxVufBTqqcj8afcIUi5ZQp6cVPMFiiiSyt5gBCjIGKkVhbY+TcoHzL3qcyAR+VEQuADwcVXjkyzNtJA469Md6Nx7Cvdv5XCldxwwA59qYUd3DMWHIGwjOfrT4/NlkZ8H5eQo71Kd8l0BwB1Ix07c072ESIgtkYqx80Y7cUqic7N0jKeuM8fjUqRPnI5UHPJ4pjTmQOBtYZxgVNxj0DFxHHKHYfiAKkjiJYvLKCehHoKSKGQQr5WF4+Y4rJ1jX7LTovKiIubgDGM/Kv1qHIpI1ridY4pJHkRIgPvHgYrktY8T7naOxyeMeY39BWJe6jdX8m+5lJGeEHQfQVTbOSFGKjmKSCaV5XLzOWY9cnrUfLe1aemaJeam2IYSEzgyNwK67TPCdpYyiW4f7RIBwCMAH1xUXsUkcvpnhm9v0VwnlI38b+nsK6/S/CthYgPIvny/wB5+n4CtcyBVOxQccYB6VXub3yTgrkkdBUOZpGm2TTKjPHEQCv3iPYdKfJIsfTA4yTWQ16EeZy+CBkD2rnr/wASSkbYQC3GWNRz9jVUbas7CO7gwXLAgcjJ5HFU/tBnvHWMK6rz168VxsPiKfzT9pUOjDBI4Nb9te23lKtuRtI3OSKzm31OmjCFnbcJZduUT59x5HZR6imz3bR2rq8IwvH6dcUS3TsjKkKBOCWxSRAfZWcuucgjcM4NY31sjttaPNJFUwwMI1jaTJ6KV4qUqY44o0EhXqMA8nvUrCJk89nBkPQbTjP1qSdVtozczOV+TgAdD7Cly3K51FXZR+0Q2ayTyrl+iqRWKuqSy3a+YQVLAdO3tTJ5ZtQvAq5bJwoqHyfLvxCSDhwpIreFNJanBVxMpSvE7GXbFy03zY+7u6U23DSukazuBjLD9asu1oFywX7R3wc4wPeqyvc7EdX/AHb57fdGaxa1O6MvdIpJVkuGiMvmHpk+tIttNzM7ZRDkYPBpWGyAl3zEMtk9zWHf6rPdfulJSIDG0d6cYtkVaqgrdTYn1WEuQZwq8BhzyKhbVrNY9izE5bJYqc4rIh0yeVwH/dhuRu7/AIVZGjQqxR5n34BGVwDmrait2YRlVl8KLkVzHM29Ljai9R35ParsMzRlFVQjknJbrj15rCn0SaPDQSblwCSeMe1Mi1K5hxBc5I7EjkfjS5P5Wae2d7TVjobiTMgQI4ZzjIbHJ70kkTYbywNq4Ulqak2XRxMjO4+Ur8xAxUjRoiGVLtm7sCPf9KzZ0J2tYHd4NqwMDISOF5B/CpZXuY1KAFi7YbjGPpTgTJmeBgqDIxxk8VE97dBMysMg/KAAcmjYLOXQsoksVu0Qil3noSc/hRB5kUcKzQO7t8xZeq/WmSXt8nlidVwBnKnkZpIrm5jRhK6iQ8KD15qk1cycZNdBlxd3DzRj5hGW5AGae8DqWleQsDyEJxikN86FBJhEGAcHJz65p/mGWcOsi7PvHIzS0HZrpYhm88zJsOzcRuIPJzUklnL9qiW4UOmOo4z9RT1uVkdpPLLKp4yNvanbpZ2LiIICeWDU7IOaS6WDc8cH2W3O3HVm6/8A1qIJonU27eYrEcOwBA75p1taGWVpGmAYkHnPSrD2rxxFvNjBB3biOvrmmk9zKUorQrxPIgbzn+0KTnPTPHYU+O9Mm1Fg2r3Ge2f/ANdUNT1qzjEbJIkjgZOxc/8A6qy28TzKrCCFFYn75HNWosylUh13N+W+ura8VEVmU8HdUtxJeMweNiCW2428c1yP/CR6lvyJRx/sD+tXLbxZqETATLHKoO4krg4qvZu25n9Yi3pE6a4vLmOOMSIsagEPuPFUxLcLHI2AyBMJtGcD1/yamtdW07U2DlcuRgq4zzV2SZwqyR2wbHBwcACpa8y4yVvhKc13ELIeZuZnxgv0/wDrUfahGpEcUjuQD8o4U496nujbqH8xUDDtx1pLZoot7b95Gdwz+lNiTV9iKK4kYq7KOu3B4PSpbe5mDmGNA2fUkbfSnJCkSsyxpucEqvSmQySLCqC3+dSARjH5Gkrot8rWiGXkksyLMDjYcFduSCOtJdTLKkaTEAMAfu4zVrfHMDbD5WC5PfBqIhhDJviJKngnj8qTQRe11sQW9sIULiWRl75arceHVpQpEeOcE4I9hUUKtPIjxSADkHaDgf8A16suiiNYC7DA3ZHWhLQU5Xeu5TF7GSW3vsTgAjbnpxVp7pDDgY2jGQx4wcd6jSNJAoMqsuDuIORx61zl/rEFnI8dqFnYfxkcD2PrTSkKTp9Tc85rUeTFAPLcbjgbvyxTY57gwkk7EHRSMZFcS+p3srAee49ApwKuWut39qyxXDu0Xo3XFXyNGSrJvY7CdSZEOQV7sTiiHbHKd8zMfvLgZyPeo4RHeQLMrFUZBg5/z9KsA5tVWJGHO08dBU2L5law6Vi8LMJNu4jHHPFV5ZGgbzlDyfLtJXnB+lSfY1jnf5xtb5gg7GkNsJHYQkrzluTjNDuCcUCSyzqHBAUDByMM3qKDKYodkL/OD93rxS3UZCEoY87f4jTGtElVH53AZIAzkUagnHd7E1vcOy7pWGSTgNxip53LWzCNcZHBqiCkMe9lZVzjHcU8q7EG3lONucEDH0+tHSwNK9yK3dpJFiu02gDAIyM1ejniEJ3DKAck85xVJ7E3CK9yzI4649RT1tYfLB85mTGAPT8aSui5cstR4lj3xSqxIGQQT0+uadOGU71fPHGcDr0pv2G1aMMofdjI68Zpht2twzmQyq3ynI5Wlr1BOLehDcS3TRIx27x1CntUZa+VFkZSAo+6T1qwVtBC7I+xumWP61mTa9bwLsMnm7SR8vOR/Klytsv2kYrYtvcSSW7eZ+7dRn5PWon1B7dYzId77jlQe1c5ea3LMf3ahVHTPNVV+23zHYsspPUiqUJMh16a0tc6h9Xt4j5qSIGP8O786aniO1GWk4GOABk/nWFDoN9J12oWHQnk/lV+HwlM5UvcLt4JwM4qlGxnKfN0L7eK7NISAkhbGeQOas2Ovxagh8tSrKPmVsZxXLa7pqabKkAl8xiNx4xgVc8LaWbwzSHOAAoYGqadtDOEoc2p1az24iw7Bz3Xjj60x3gYJ5czBc4wlNOiOkh8o/KyYJzzmmLpt/bf6k7wD/Ec1j73Y617LpIsK0QlVgSQQVBb1pP3D3BkiO5xwwHT8appBKk6pM8gBY9UyBxTGkksi4cOVB27vXPfFF+6K9mnsy6xt1ZyGKFyAOcAn1xTntPNTy2fBz94HmqKypty5SbjdsUHJH1oF2fP2bCkZG75jii66i9nLoWh50eFZ12ZxnOM/wD1+KsoCJY2kjAwMZB6+lULi88mBFZBJz0A6HsfepI7/dEGeVFcfwtgZFNNESjJq5oyrHIWARHYjGKptZAbRE2e5HbFZMviS3tomEYaWbJ6Hjn3rFl8SagzERSeUM9FHStOW5hzuGiZ1zW6tgCUgY2nAFNGmwoQCo6Yy3P+TXFLrGpKcrcyHnPPIrT07xTIjCO+QOnTcOCKORAq8jZNhHvCGNomH3GXknFORJYjEY7hnJOCrANj8auwTx3MMc4K+WM7Gz2qeIAkMERVBycc8+tRyam/tnbUzDPcvIiSxq6seqHvQZrac+TI6wyDg8VqfY1icvFGC/X5jjJqJ7INIXkVfmGcAdOKXKylVg/IqXVukhR45sqehzxio5IOAZXcLnbwcUkmnsrJ5JdcdGU/0ps4u0P71C6jDCROw9xUP0NU9kmO2FSXVyRkggdCavMVKBvlYZxk9evNZ8V4sg2xqTjnco7+4qezu4fN2MwIOSBimmiZxlvbY1bZogyknDbemc8VYkhSTDDGR0NY7ROHLJhUfpzmp7eaRYmUvgAHAIxWql0ZyTp9Uyy8MkjMr7dnQcdqyPsUtqHjV+d2Vx369av/AG0mYA4AJx9TUEly8mZUVuOM54NTKzLp88dCsWd4IZGG1t20kHp/n+tRy3UuRbrGCSctir8kEk+Gkxs3fdHalaJmkIZTheQ+OT7Uki5STKayW8bKuG3bSTjnHtU8m8wBI0yVYsWJ6fhRbKksjvKEBU/KAP8AJpt2t4HDQhTnjgc0NhFK9jP1LR4btVMmY7hxkELgE+9cbNC0MrRydV4r0JpZsndGVc9C3I/A1l32lw3KFZ9qEch16n0P0zVwmYVqV9Ti2+Vq1tE1iTT5RG5LQOcMpPT3FVb/AE65stplT5G+646GqPfiulSOFqx6bayDYxiBKnDD/PpV+NxuY5C8cCuS8IX0kiPA8gzGuVB7iulG8xE/KQeSRnpWm5GxEu0yybs7eD7moreTybw+YpBcdeox2qaLKeYxIcnj2qtfIRFuA/eDp9KoRp6e4jmkh6AfMPoavSNiJmrEtXZrISjaJoueOcjuK1t4khBDYyKyktSlsUT8sZbPzHrx0rTshgA4xkVlI29XHXefx4rUsnDBcemKc9hRLlQXRwidPvd6nqG5UuqgHHzVmty2Url0jh8w8kDv1rImnMnyKzA9CavXsLTRkRnBBxj+dQW1qwO9wPl7A1vGyVzJ3GwWq7ywZiu0AZ71ZuGVIFGAM8lc4o85VXbx1xxTIUR9xkA46k0t9WMa0gcqCxUY444qYTwxKWwST09TSzyxiMAgKvqeKqNdW6IfkPHcimtQ2K11P59wFOQpOQM4H40shPmJhNmSc/So3lknuQwgHTCtnirKWssn32GehPoAa12J3C4uHdfJhwAeNwp4t5PLWBm5PJOOafb2xY4BGFPBA6064aRY3IcAgcHFTfoh2KshjjHkxqWfpkDmrSp5caO6ncQBVeIPG6zSYLY6e/rVgySTuXKcKeB6e9UxDZAgzgEn+I45+lOtFAIf5QCd2SOcUkzDYxBwDx8tS78RlmiwoXAzSewE0kq5B3ZJHC1AT87bSTnkZqPf5kykcE5Cg9c1M0cgj52rkHJ71NrDGAbFMjAMxOFHpjvSqA4Ej8knGPQ9KYdoky5yFAAUdKsR53LjjAz/APXpsC1ENsmxOmM80+Z0QcsFJ71Va7CDbGQzEZ3Z6VTa5eaRGOAgyGAHvWag3qO9i4p8wg+YCiggZGMn1oLlf97GfYVVmdUcEplACFA4HGKhlmkmICb0LjIDL2rRRJuSTyMzbSWOMEYHHpTkZUTauGdyMk0RQIJME5OATzwOOlJJFBCWYbkJPByead1sAksa7jvbkjOzPWkhVW3LKNqsOMHg81CUikkDSF8MOWP1pJZEX5IpDgHIotcBWLb3AjPkZ577qeuxDyuCQMADt3qNWbLqgZmPAx0xTnRICC7bSTnr2p2AQFYosrkuxzis+XcbgM+49+On0p8snmjy45Co3evJp9racIMjDEgs3f6Ve2rJ3GW8cckwUDOTnIHbvV+IQRxrk8A4I/lViGARJjA5G3dn2qvcFYwkaSfNux68Vm5c2hVrEz3iHKoCuOpxzUG95n2opUOCxz7VJHDznGBtyxPeohOiqFjzI4H4UJLoA88M2YwTjjnvUTly4abjIGFHamEec5819igduM0gHeIMAMct2zTsIS5Z2BUewxjGKlWLEeGwABgAdfc/WmvmKTaXEm7HPSgTNI+1eSOCPT3o6DJ/NkYxhVKrg89OKWEhZTJI2WPJJ4xUDyEOEQFpAAAOox61ODKsmW2njjI+lIYvnCYSKnVu/p9KkkkhsrZmlYR7OpNQ3d/Dp1t5soXGcqD1J9q4jWdZn1SctIxWIH5Yx0FZyl0Q0jU1nxTNOrW1iTHD0Mndv8K5tmyTgc+tMyW/wrpdD8MPdoLq83RwdQn8Tj+grJvuaJX2MWxsLm/l8u3iZznkgcD6muz0nwjbWzCS8PnycHYPuj/GtmGK30+3KW8SRoFzhev/ANemRTM8rHzN/HOOtZyqdjeFFtXZZfEUQWIBQv8ACB0FRPMikEuuSOBWff3weby4GBLnawJIxVCQo0oUuUIGAQc9DisXUOuGG01L15f+UkvlsA2dp9qqy3E0flKEJlZc72Pr/kVX2TKuciRW4ViOT171T1G6liUzyYyBtQDpmou2zdwjGJT1vUJVb7MGywGHI4z7VDpum+ZF9onzs7DHJqpawvqF8ATlmOWJNdf5DrHFEqoi5wAauWisjCkuZ8zMnWLeyXTP3AAYAHHOc5pPDDRskkbgk7u3XGOlWtegZNNklk2gAgDjH/6qreEyqpO4wWDAj8jmhJuOoTaVVKJqxWpcOI0bI6ZHWrC2zSDbsRogpJA4JP8A+urZuJIQw+XJHDEVBFI80eLdeSefcVKSRrKcpDLt/ItowYVSPGcAd65XX9TN5ceSjfu19BjmtbxBqoSIxJkN0X+prC0e1E1yJphmJW5z3PpTire8zObcrQW5qaJZGC0a4KjewznrgflWJabptVRgcsZM8/WutcN5co8lhEFIQA9ff6Vyulj/AImSE9QSevXiqg73ZNWHK4pHYPbw7VLsRLty7E9c8VG3nw5J2OqjOQ2MDFNYmR4ljXGRjI5/P1xWRrmpsc2sYCsvDspxn2xWaV3odEpuKuyvq+qNeERoojiXsvc+tSaNppeZZpUG0j5N44zUWjaX9scyyZ8pT2710YjjgbYUkQdM5xu/Cqk7aIypw5nzSI7ywE0yMkqoc4x7iqMwn3uXiO5ARuxU92InnVkkZSD06HPvTnRy5TzpAz9C3Q/5xWLVzthLl0ZUjkmXhUMjSL9cf/XqteWDzwb2Xa68Ejp/+utdnSGIpAju5AAb+E0QpIkcf2shYcluB97600mtgk1Jao57TLw2lyIpcbeRkjkGthGt1t3T55BkMGzjB71X8SafF5SXVuu1gPmXvj1I9ad4flt5oGE/Mq/KoznP4Vco3V0YUqrTcX8ixKJMKEaRUzjLip4oovMZmlLuF69DmpAsU+4SyBmyAEB5Bp161tHKke0q/pjPWs7dTo57+6QSSqIt6KD8vzOzZx7UNJFI0aMUwwBwqZOfSrFvBCEkURlyPmJHt6VBApdJpJFWAMcDK8j8KLMnmj06CCBnJcgI47AcH8adIFtWJTaQflK4BJpI5be3imVneTPB2jjPr1p0Ek4WXKoVHzdQaNB3b9CVv3s0cQbYkqAhF4IprPiJoyC8eSMNw3Hv3qEzhpElhlXccbgBtAFY+p6n5jmODJAPLbuPwqkm9iJNQ+I2J9XitocGUhgflTgnHvWHqOt3d6oj3lI/7q1TtrS4vJPk6k8k1t2un2dpAssu+SQ5AUgcGtLqJyuMquysjJs9NmuvmOEjB5Zq6Ky0DTlUvLL5p/ujjH5VHC263coqDByBk9M85qxBDCUeaYbFUc7V+U1PtGzZ4aMVuTS6dYqyRRxCLcvzfLnH/wBepJ7CzMDJLHCUYZGBhlHeql5K8Uwns3aQY5wOMemKWPN2xuLhhHn7o6fhzS59Rex91Loc/NHJomoo8TeZEDkH1Hoa6uzlF8nn207Kp+8rdAT1rN1eOC401kkQRXEfzJjvVPwxqYtTJbTltpO5ceo7VrdSRz8sqcrJaG3IpvJPmlbYj8EDIODUxa2t1kdHGHOMA9u+M1Qa+LAeSFiLnP7zjA+tWEihm2i7l6HPyH5fxrNPTQ2lCz12HzO2yNo9kgDfIW/hq5BMuN805LH+EHAx9KrLPASYrUL5e7aTjI6U+6s4PszIiqZAP4Oox9aautRSs7J6EghjjKzeaETJGc4yO1LNLaqCySjGOR61QgklcLFKjDHKlgD+tSwWSpKzzSt05UDg0r32HyJP3mPSSRY/3TbGwSeOPalNy8sZDW7Byucr/FVaUQRIJxIokX5Rjv6cVlarrjW0TWcQzLjDy9x7U466E1Goq5Dq+reXF9ks3IX+NlOMn0rP0zTJ9QdiqkRryzYziorOze4/fOr+SDhmUd/Su30eKO3tkeCMLuHKk8nitbqOiMFCU1zy2Kdrp8NqYo7eASZG5pT1zUHiCyRNJYEDzEYMCBj6j6Vq+cwkkIh3FRnOTVKSZ7ixu4rnAcxswBx17VmpamsoPkdloUfCMryW88BfKrg4PaugZtkvDliDjHoPwrjfDbompYkPykEjHrXWJd26OSAxfqccBe3NXMzpJtFqO9VwXdQFQ4YqM0i3YliMlv8AMG6Y6gVFbnzLJgzq5Y4wOeffFOlgjWNcptKj+HOBU3ZTjFOwyYb4hkBi2ONvX1p9s8ccS7OVJx8x6U2RfMeNRj5RgkcY9MU0WyxycyI5Y91/lijW4PltZjz5UiNEyttz97HqaVDBbyMS+TgkselRqrqsoJIBBA3HrUCoILQtKUA6kg4/maLsOVJas1rcCXAJ84Pzmpnt5HVFIRQufl6g/wD165aXxPDaKVtd0rYwD0UCsi41rVNRcJHI+D0WIEVaVzBytszpr3U7e0m23M6K8ZIAiyTWJc+JyAy20WQeN8hyT+FUE0W8Zg1yrxITycZNa0WgQLbMQhaTPDMeCPp2pNxiaRjUmuyMXGo6s+4LJLzj0Uf0rQs/DEkkhW6m8sAZIUZ/WtRLS6WIRRSfKo+6McVJmRflSTcnBLDrx7e9T7XsjX6quruMttCtILZlaL96G+Vm6kU+ImECNfXIVRgYpUMcxkie4O0Hcp6ZqVYYQwH2jZIAATjPXvUNt6msYKOjHrewgAOFV1ByoA/SoxeRvvk2YHqexHSpRp0MkeXuC27kHHSqPiOKKz0w+W+GwFwO/v8AzqkpMzlKnFHJ6ncm91GSXJO44A9q7TRJRp2mwwqg3dW+p9a5PQbP7dqCq5xGnzMRXei0tHA8w7gOnPTFay5krI5ocm8kTi+UpuDIAeFJ6GmHVEU7SQT0LdADTRY2szL12Kcrk96kfTbJd7OOWOTk8VPvFfuyN9QXzRGzoPXvQbyNuG2PGe56GpFtLORwQFJQ8e1NNrYsrRDABOWAOOaXvD/d9LkbTWDDy2VRuXgDjIqvJ9imATBURDtUps7QTMGAYsOD3Fc3rOq21pL5WnEM4BDSZyB7Cjlb6DVSEerLtxfWWmwSgTF3YfLHjkH+lcnPeTXJK7sKTwo4p1paXOo3OyFS7HqxPA9ya6/T/Ddpax4kPmzMM7x2PtVciiR7WU3voc1Z6Be3W1nQxox6t/PFa9no9tbKJJyNwPKsgOf/AK1bw01SAxMrFRjG7t6VH/Z4XgvKdxyeemKhuTNYezW5mI3KJsDR9wqgA1W1DR4bhbg8LKuCm0evODWy+myNuPn9CMAr2pj2UwYlfLVugznkY71K5lqbSdOSscpot7cW1x9l3fKxwFJ6H+ldUXnSeNgxbcMMo/pXGXqvaau+SC6vnI/OusjS7dUd1LMi7hgdx2qp33Io2s0XBqzJNtIO1T1B7+9KNUk+csygL0BPUGqaPdIxmELEHO4MMnNOa6tmyZYgucDpWfM+5v7KPRF0X0IiMkkwO45AxRFOCPOWXIbopHUVTWXTWkBERyAQTng06SC3ceZDIw3DAwcYGKOZkunHsye4gguSGiIhuMZVl43e1R2pEkPzgLJH8pHXmq9vaGWGNmd0JJAfcSasRE2REcaNLu5LkZwfrR5jasuVO5LLYXO1GWUyshBAbgUKX2DzkIZ2PK8EcU5WvZJCWZUXqVznP0oS4Eu4SI8ZAIUkUzO8ralRJyY9o6ZP3xk1cQuyjBGAeeeDxTnhg8l1ACkr8zdKZaosiqjyHf8Ae49qaTQSkmrotSSS7CItmMDk9Kdbks3zqAw+6B3qvHaeXI26UtGR1A6GnK+JESIlc8EmquZNK1kLHb3AuZjMqrCw+XBo8iQMriZvl4Gc4q35mQA6k7eDxStIir94YAosieeRQnmikXy8kGPnHJJqGW282NN7EAHOTzjp0rRSOFvmQDkfeHaopoWyF87cxJx9MUJdRuStZGZeWwuopLO4RWXqshPIzXC6lYSWFy0UnzAjcrDup6GvRY1hAJ2DzcYOSen9axvF9iJtPinjiCtFxwedtaRlqYVIK1zldGuzZ6jFJztzhgPQ16USBAoAzntXk44bI7V6Rol4brSYZm+aQDB564roRyssQnbHNn7y5OPxqVoVlXK9R2qFF/1rs3LEEqPSrURyuBwc9Kpkop2/7mTJGQuePSrEMnkxyxhgw+8uen0p13DtAkQAZGGPcVWmYmMMFDFDnHX60/iFsPgDbEeU4fjouM1p2Py3EkeOhyD9apRsssSkHIzmr0GBfDoCyfjx/wDrqJFIv1FOSseR61LVXUGdLYmMZbI/D3rNblPYoyFfn3OFB5NRRSvICIx8vbNK0WH3SHdxnil3FHDfdXGBjpWpA2NRlic7kOaWOB3kJZgMnn6U3gnepOcc9s/WgHc+4nhelMQ6+tAygqeQOcmqEigiImTI7r7+9XL+ZmVVUEZxgj/PtUeAsoVFCs6gn2qotpaie5Hs33CRhvlA4IrRkjdYWC4HGDVYbVKgLtxkk+tNm1ENFtDYI+8T2od3sNWRK0qwoyKeoyKzmkZwGLlx9MCoppjK4CHeuMZ9B3qwF8392gUgDtVqNib3CNdzqwPU8H+VWmaWCJgpBdhnOPeobdWZlXYy+/0p4hlkT75GD972oe4EBbYRvZXDDkngCpGlZo1JfCKOg6kUk6lkMbEffJ3E9KnjhVTnBPAGP6020IGdIwJojk/eAbvx+lGGn8trhyWYYCp2pWMcihcAgN2Xr7VMXSNgBglRnnsKkZWAdZFiUDhuTnqO1WxFIVbe5G4cmmo+yMzfIDI2evaq811JKDlMID1Pp/jRqx7CqhIkwcIG56ZzU8W3yBjDHBAFRRGN1UOWBznB6VEZIDcSGJSSp4wT+OKBD1Rs+bKw4/hGOKegmaVmY7cDC57Z/rUMYRuwIPQHPWlZ5TlIzuXcdxPbFNgTGZIAQX3nOGPpVcBpnDg4AJ4pSszylSESLbyB1z25qKUxxoVLlcHPBz9KQD7hlRW+X5u3Oe1MgiTziWKrkZyx96jtYxKRJuY56hvTPWpwIyzSyDcqggYHWq20AYZYYif3jMQQCQMCqEt09zKAsZwTwT6UTzrMrlVK8gAY61dtrZ1Q7jzgY4/rV7K7J3I7a3XzVKrwR1IwKuPN9nRMxggA8gZP4U53t7ePA5yfTnNVJLhmARB1ODkdvpWesithXvS8JdlIBwducGhfOIDJAEVsnPU1N+6BG5QflHJ4zUck08hxGp8vGNynFC8gImmmCum98kAjAAxmmLKLdVjkG4/3i2c/WrBlEKeUjmVwMEsehNVo5FaZiCjMDhh296aAaPMuJAC42dkNTXCxRqI0ZiztypPSmRXMKiViRuLY4HJpxCPeFWU7QM4x3p9RCJCo53Dd2J/lTo4iZHY5yc4xxUjGIkDDyEAnmnozFMxp8+Twe1S5DSJbSAxqcDAPr1pL25t9MtWuLk9Ogzyx9KivdRFhA01wQigfKvdj6Vwmq6rcanPvmbgfdUdFFYybNEhNV1SbUbkyyHAzhUHRRVe2t5buZIoULuxwAKLa0mupxFEm52/T3rstL06HTrYbQGucZZj/AC/SspSUUbU6bmx+keGYbWLzp2V7gHp1AHpWxcXMKuoRhlVwQPXsKpM5gtGmVzvbhSeAKrCVpFjjj2Ps+ZiDyT+Nc8p3O+nQsWpZ3LFtgTPDFzx06VHFMLaNzISGb+LtUUk0zJll3HfjBXjP1qaeOWTyCylcjLLjqfSsr9jpUUlZlZVjaUSEpgH5Ru6+5pr2zXFzI6vEAV/DArR+zJJA4ZTHnk5P3hVYgiYpCFRCOuO2O35U1HuJ1d2iO4DxpE0LfumABxxiud8Rzl7kQBiVXnH1ro71mtbOV7gAqeRt7H3rkLUPfagB13Nk/QVrFWdzjqTcrROi8NaUI4UuJMeZIMgdMDtW5IMXcSTKpHLZHrisyPEVwAruwXGVHT65qeR4Yr3dG5kmCDCE1Lld3NVTcVYoeMVxaBwTtZgB9cc1F4QhBtLhuNxbAB6dKh8VylhCm5sZLYJ4BpND85rcRxLsBOS+ev4fhV3SiYxhJ1DXuppOSw3spyVqf7TthWSQhEiXJyOwFZ5upQp86FWLEhGA5rJ1fVne0+xouCTlyST07VjHVnXUjyxv2M+9uG1K+LAcFsKo7DNdPaW/2axihTbtK5bjPzGsbQIo7d2ubiIsBwmRwPeukt9UjkZgluQFAIwOP0q5yWyZFGnNLncSV4rlom+UMmBtHIwP8a4i1GNRQZK/Pgleorqv7QuGVpEZUAOBuBrk4nIu97HBDZzRBrUVaElJXOh1O8+w2sRhlIkIIABz9SfesGxtJ9QuGWMFjgsx9KS4nkvbksRkk8ACulsYE03ThIWKzPgswGfw/wD107qKItKrK46zltba2VFV95I3R4/UGpHJuG8yZCkQYEpnJPvnrToJ7e9JSYYdDkFlwc+1Uy88U5KZeMHhn5x7AVi2d6jq11LsyxpEnlbmQtnHTJoud86g+Xg9MgdB3qC+vlDxYbcq/N8q4INLDPDLcN8zHCkEy8Yptp6GahJasnieCQhACuwfuxjGKYblzDubeSpwQe49qrs/2mcFGEUaj+Adadbx3cwX7KQgLYOeD+NK9y+RLVjpILW4tfOaVlccEP8Ayrno2k0fVcE8f3s9Qe9dNqkFwjINgkUjBAXgfjWXf6b9ssTLGp86PjAO7IqoPWzMasW4c8WXLeFnBeAMwPLMwzmp/NmMry3MXQ/KeKyPD2qPHIlu+WK52AtgfStO4S6e7DuhKdgjEjr70OPKXCp7TVknnXFzDISgRQMA4OSDTwkFpDCsigytklyf5ilWO5RVYx7dykd2x+Hao7FGQuskEkkuOCy5H4VJTtbTYZbRZuJXkKzYz8mP/rU9JFh8yRQ0KsMfN0qvNqLWrGWRfKPK4PVuPzrnbvUJbliu4hSSeO/1qoxuZVKije5b1bVvtD+XbIIowMEA/e96XRdGe+YyTuY4ge/erOh+H2nZZrsFE6qCOv19q0gbyOeRUBZFPQADI9quTUdEZU4Oq22yxcW8MFvHGm1lBGzZjn1/rTo5FmQxKQZeGwT2HbpUcdq00sckzeT/ALG3k/jVpxFaqxgjTLNhtwIz6Cs9Xqzd2SUVqyk8rO0SiEJls7QOCO/NTxNbAlyxVMFdrDimS3BBjWQ+VIORlc/lTLaNWt3zKZN3RHXp70luVL4bsRimwtbRpKg5+Vtu38qkjuI5wizRD7vO4EfrSQyRoTCkUaMoyCcYP40MVu5Iw+1lH3gBj06UB6kVwYABiMyAg4buP/1Vz+qIlleLJaSlkPOe4Poa6SJo7aUyFJWJ4GcYx3xVK+tLe4geGLBk5Oe4PpgU4uzJqxco2QyFra+hiZzgepPIPHHFW2LxxbVlBOPlG3B/r2rB0Wcx3Jt3wCTwX6A+9dDNLGEWJhtkUHDIOMfjVSjYmlPnRXikmTmUSFTgcfLj8O9SyedNdia23Lhfm3HGas2BPlt52WUkHc3PankxMZGZsoFwcLip5dC3U956EZkBtysWzzAvCLk4HU96rxzGS1aBI2jkByWJzSqiGz84P5Z5GQM4X8KydS1ZIYzb2bl2zzLTUW2RKcYLUNQ1SOOLy1jBuRkNIece4rLsLR7+5278DqxJ/Om2VnPqNwwB4HLu3QV2UOkwR2kKxNs2ckEYJP1rX4VpucyftZc0thbW5gslFqihI0AyT60+e+MyPFCmFPIAGKm+y2XzM74kf+838qSONIpSwjAcL8uR0/H8ay1e50r2a2RVjtJryUGN/JGNsgzzx70rw21sZowRI+Nueje/NKIJmDrCGViQSynAPrVlLMXIV51YuBkDkGi3Ybkur0ON01hbawm7JVXIIBxXXNdx3YCpBLsBOSR97J9a5rX4EgvvtVsp2M3zezDrW7ZSHUrKPy7hYwOqY5rSV2rnPSUYtp6Ft44WtZVhkEZ6sE65+lRfaGVAryBlkX77nH0pILWJLglbhTMDliBiq98bQyYZlSNM7jkEfUD1rPU291OzGXVwDIkIlkBDDO1smmX15NahVdx5Y5DZOcf5NZU2tLasyWWX4wJHUdPas4reX7ByXcdNx6CrUHbUzlWinaKuauo+IfMRVhUllGNzf4Vmj7fqbcF5Qo9eFrTsPDwaQNKysuAcZxWslikDAxPtIOOG6DtwKrmUdjP2bnpNmNp2igRme9DbP4Np4P1rqtNmsrCOOECNd47dT9apC4aOB4Z0DHhQBwPWrFjaKIhM6rEFOckdvrUc8mzZ0YKGqJf7TWaV4VVgSdvK/Wq908+1CVAJ4Zc4yBT0hZpzNazAYO7DHO7r+VQ3VxHct5UqbWI5BPIPbFTJu2pVOKT91FqANuYSqFzwOec01oxCm9AMnjk9c9qhFw9vEEgPmz8ZRuccUS2/mKftUqhgQ+VPoOlO4cut2TpbAk/u1bBztPb6Gla0ibMchwzHcMn5h9KqpdG3njw4aKTIJfpUlxqkasqhRuX0Hai8bA4VL6EM8M0e2JS7bPmUg4rG8TiSKC2V8jzPmOeufeumEqzxfN5ZfbkMprkfEdwZmgDHJQEH/EVUUuYyqyk4bD/D8TiJ54iQ28KMen+cV0UkkwmwVO0ZIAPA471n+GoYl0oyPhtx5B7c1qwLGWKxzBjzhR3A7Ypz3FS+HVCmWT7OMDO8Z3ehp8d3lQsqMwVsDnG7NCxlAWTIIbhc8EkdqFgnUOcHzOGU9sio1NPdtYka8EZ2Rxn5CCQRwo6d6U3NrtM/mkc8g8c/4VWnvWjt45Z48IW/eBwMYrlNb1VbyYxwIEiU8diauN2zGbjFeZZ1zXTM8kNr8sZPLjqf/rVR0rSZNSlBJ8uEcsx/pVrRNFF43nXbBIl/gJwX/wDrV0NvFbwH92X2nI2KPlrRy5djGNP2jvIs2NlbWcQS3RWBGCwH86sJCuQ0TA8knDVmLC+VW2GzghlPIHPtU8VrdKQyzqEHUKMfWsua/Q6fZJdS39rO4RhGU5+Y4z9KGlZRukkVTyOT/Ssx42NufLupMlsLk9BUb2s7RbA6sVILBu5qedlqjHuaMl3HsJE3zgdc8Coo9SiaNy24N3AGeKit4XS6AMaqCvzZx17VFKJwryoiBm4wh/rRzMapw2OY10l9YlYjrg/oK7KxvBHbx4iYgqAPlOSa4nVvM/tWUSnL5GT+FdNDNdQWq4hOCMsWya0lJpI56VJSkzVk1LYD5sEgIJGFHQUw3di6rF5aEjkZXj/9dV7a73fvFhLEYViDj2xUcjy+bte1Zueo6d6zcjpVNLy+ZYP2S6CkRqGUemOKYdNtpGJSR42HIAORVUI7yu6QmIqMNzxj0xUqPIQjR/NHg7s9sVOnVFe8vhZL9gkVma2uztxgAGovMvYVdFjLPkfNnginJmNxEjpGrqCQD3pyxTIZBubg5wx7fWhrsOMr/EPOqFBme1dOMAj1FRQ6mjSvFLIRg5V2xjNT7JmQp50bFhnBXp7Uy5jgW2U3Kx+YeMcAinqJez7DYmea4eMSkqy5yp6fhUoucuIIn/ebcHP+eKyLu60yAMYpZFm9IyTiqKa95cDoIQWbq5PJqlGRnOpS7nSQTy2zfvnGAOO4P41YhvI3kQnar9MVza+JkKCOS1BUEdGzWhp97p98pRSI5GzgFeRT5ZIz9pTnvubxu5c4kACgZz3qCMJ/rIpQwzytVfs1yBmSQvhcqQcUvlyGQHYEO0EkH3qbstQitmWvtu2AvGBkN0znAqZrgBDJLszjgDrVNLOIMJMEnqc9/wDIoa1iYkxhm2t8uTwaabJcYMngKTDzChVgCMelQXMMaxPEVLBuNpPQVIEd5mVZGiw3THB47Uxpo1zxvI4JPX6Vaa6mMovoea3ULW9zLCwIKMRg11fg26za3FuTkqdwB96wtcIkvWn6GQksPQg4/pUvhm4EWpbGbCupH4/5FdMThaO1ib/RHIHJPOfQVdVfkQL0xVON/wDR8qucqRx/WrNr8hRQ24HvWjIRckQPER7dKzJEMUW1lDNnOBWufucVTuAhjAPOKiDHJFC1YG5WM5AzlR6cdq2oObxOOiHn8qwTG8U24Pxuwp64Fb1ko8wMGLHHJqqncUS9TJeU6Zp9MlOE645rEsyJTsdlb7vODTI23W2RyevNJdEhmUgnByGPQ1Cs/lxNu5IIAAra2hFxyOWlYr1Yc8VE8io5G4YXr+NQtMdmExuc9M4wfSmlWFyA27Hv0+taJEkpfzArtyVOQDxgU23kM7s7cMegHTrUgttpyzEs3J5/KprFUjDHAAHP407qwETRSNIpeVjj+HoKjvUjiSGIAneQG9cetOurrL5hJ3leMfWmRoZJzJLkjOBgdMU1fcRNawBnyEwnOasmKNJmCAKoGfqaiNzIqOEj2+55qvEZZ2LM59gKWrHoXfOjIAV+VxTWnj5ywCLxtzzUAQRcKiyMeqk80kdoruyiLaP4jRZARbww8uMOzFsMBV5p+QgVgrfxHvUKoIWG1yDjgCpIlDP0Y5GMk02ILSRlfBAIU5z/AJ9qDvnklbouNqZ70hfy5DGkeTnG0dalZwmwH5fUEcijzArykhU+UHjHFKQ52qUKxr6d81G08k0xWHCIvRyO9IzsAXJD7uQWJwPpVWEEMTtIWGVTbjHX60kYPnbE5OPmI7mpI5oo1xkecFAUU9ZHSPkIpbPK4JJ/pRdgOeJ2JYOMAdMZ5pG8yJMLIpXAO0jHPrRmYyAAEAAk5Peqly0rAkKgGfl9akY+eSTaNuNxH8PYVGsMeWZ33HHfinmzON0zlRjcdv8AKoZGCOFVztJ4AHamvICRrmJCFUYGMbSM5qq80rMiRNj5uEAxgc0tyrq6Ijnc3ftz/hV+ys4bZmLnLf326VWi1FuR2VttAaQoSOhx0NWHufIwu5DkcZ/lUcs6AssK7jjtx1702K3d0Dfd46E8YqXrqwFKSzyJ5ZAUH1yOn/16cxSBmWRy7EchRUjzBRhHVuOoPfHFFvbtkyzMrbuvGPwpNjIlgaRWDHK7OeffpUKmX5kjGXJx8v3R+dTXkkbM0SMy4ODzkVF5YiVApyEYlmPf6U+gDMNGodhl2HBTqT/hTgrAmJYgZCPnY4OM0ghEjj960j4yp/HmtCC1CRndg560m0kNK5UtogmVaNnbrjGRmrMVuU4IDOeTUq7nAEeFGOeMVMipAMs3Pcms3IpRGR26oBuALAdhTbq6gs4GmmZURRzmorzUYreHzXcInqa891jWbjU5yWYiFT8qVk22X6Cazqk2qXbSucIOEXsBUOnWE1/cCOMYHVmPQCl02xl1CfYg+Ucs3oK6+xshEBHawlQoOSTyc+9RKVjanS5tWPt9PtLCzKxP84xvYdT9aj8p7mXajL5Z4J9qttGGkCCPD7dx56+xqzBZxQliME/eQdh61zS95noU7UolNLMPIsTh1jThVPO73qyscEMMipCynOCT3ApJ7gysqgfNkgYPUetS3aiONFkXCvjP4UkU5N2uEUaREeaFGMMF60OY7gARs2GPPsamaFJWiMZKFB90+lEluiQhQpJBBYJ2NVYy51e/UhLorFXj2OV25JzxVEFluJBGdqZ2qG7/AOeanubiUyJHEE3nIOTz25rP1HUTbtK0sbFFOB8vf1pX1KaaRl+JL5s+QGcZ5YE/hUejWptoxNI5jaQfJ3JFUYI31G7dzt28thj+ldJb6bNgOsh4APPPNVJu1kTRiubnkyUhoLWORjlnGcgdvSo7dkmm+0TRFXbKLjP4E1bu4rpHjA2Ad+c8dOlQWwlbYRKMo/KkcH3zWdtToT5lcxvE1m9qImaRnLk5z29qm08n7AjxKwOAu5R0x70niaKZcmbdw/PpzmnaTIE0NnaXaqOQQc4x17VT1hoZRly1bt3GXMy2sTO53uSdit2J9KybK1l1G+CgFgWy5HpmmXVxLe3JbruOAPSum061trS2QGUqe7xnBZvT6U17iJbdaXkWHAay8lbVotpCg4yMcVbheO0gcxwBCFwD13NUcCSy/LCChVcqWHWpUe7htUj2BpGPUnvUeZvK1uVEKokqpGzASk5dVHNcXqsJs9QlhGdoY49xXamGea8KofKk/jYLweOeaqaro0Uwf5m87P3upx71cJcvQxrw57a6nP6DbNJd+eSAsZH3u59K652zFsiG4k/MuP1rLs9IazWEmTdEcN75PtVyMvHckBW2YzuYn9aU5XZdKmoQWupbitoGXe8SqU5wTz+NRC3jty8rjcGJ2hT0P9KjjmuLzeIGaMFj82OMUQ3S2aFWhfjqc5Un1zU3RajPXX5CTWMU0YnIZGxggHIBpiWkRl3gmHbxk8huOtWLXUPNEgkXcoXORxzQmoWrRMTHkdSp/wDr07RFeom0UpbWUyLH5iqQAQwGBzQkTwzuIN8kucHbj+dTy3S3C52IcjAY8A+2TU0WpW0cYcwsCCAT2FTZXNOadtrlRhdzwoojfIfDMOo/CrttY+VE4WRx65/mMVDFqSOWkjxCucHuSfWrNreMqs8sbELnbgZ/KnHluTU5+W1rHJ6vpz2t4ZbbcdpySBgg1o2PiiQpHHcBdwOCT6VrXGoASKZIGVJB1I5P1FZN5p2n3OZSTBIQT8nIz9KtSWzZi6ck+ZRLcmrqJsySoQSSu1uCffmobjxQbd2CrHKwXCbOgrCbSn8wrHJvA9iM1Yi0UI8f2iZQsmMFe1C5VrcHGo9HGxQuJ7nUbnfKxd2P4CtvT9GitP3l0BIw5AB4q0ltbWk0UFqmMn55f89qla3dJmmO9lAIyRnilKb6DpUIrWRKdUVkUW8QD4IwTgjipIG1BlCKigjqxakt41ntY2aMFnyCSPfjimW0MsFwI/Mbf1C/w/lWet9TotBJpIs3GqOkgiyrSKfvDniqsmoibZE8e9Sfn9c/SkFsyXIkMLFyc/epNse8RMuXLcsOn0pXkyowprZEty0UDRvOQ6g8AHP6VTBHM+1ypbpgfKDV1LJftCFwhJz0ORj86ryJJHdDEmGzyQMjNNpomEovRDAmdQUCMLk52gdcds0TNvfdbAxIBtOetTTErB5vHmk4bC8/gaaJAwjChirZIXOSSPWkXfqMidkYiEIRkjcQdwH4U6W0thsJkLP1dVPLH8elXftMJMaRLukJ6A/dpLhIBiVyiP0BJySPUCqtoZObv2OX1nTms5I7iJ87iT9OetXLO5S5tdylROAA5Y8n3rcubG0eIxs+WIAAPODiue1XQxaz/wCjzqu4/KjZB/OtGrqzOdTcZXijUaW7EZVJAqJjlTnj1qlNc21kJ1luDIZCDhDzj3rJl0/VkCxyJKVboA2QfyqS20G6mZvO/dY5+YZJoUF1YpV5P4EQTanNIhghzHEx6DqfrUlpotzcL5jRskbdOOTWtpOnQxSKVQvKDht68fga1/JnPPmKI+0atyDTbX2SVCV7zM+KwayEflIpjxl++MetWFnLwPJvedg2Co449quTxpDGTGWU4z65pUMdtEsgB8s8gdCfY1m0dSndbGdCstxJ5ZkAi3Zw3UCrMVrGj5lkl2KdpfoDVu4lBQO1uASODnt6Zoge2YMh8toz94Z6mkohKo2tEZjSmO5ZbaYhQOGB/nV20vrmMb2xJGg+Zx1+n+fSpYRaRy5itCAR8w64/Cp1hhWNzGpVJT8y9MU1F73JlUjs0Urj7Je2zR+VEVc8Dow/+vXM3OnXulS+fbuSo7qc/mK6yXT42j8q3ZY8tnd1/wAmmQ6c6hkEvmCQcsWOfwq4uSMpxpyV0zk5tbvpFKllVu5CYPSqsdrfXrghJG3dGPTH1rsbvSo0QFIi4RTjkA59Peq5trxYFIbZFjqq8j/OKOe3QlUVPXmKVj4bhiTddyq8vDbAeF/xrWS2cMqERLEq9EHaquHMZVo2DhRufP6//Wpi3TRqQS7Bf7pK5/T6cVLqX3NYUOX4SzGhG7au1Ou3GRT1lLFQ8W3B5yfvZ9feqp1FhiTyzGD8hGfbrVqO+TyfLgtySR97sfWpTRo4S6odG9rGHjKghm6H5hVlbnymEJiHlngY6AVWt3jI86Zo1V+B6kirSagv2kgYMScn1poiS8rlIsIbwEJ+6OR8pxz9KmEsYjcyxLGx+6cc+2avvPZzvFuC/OTxwMVO9tE4yyg4HyvnJquXsZOql8SMiK5G/OwISORj73vmmw3EMqOjwA7M5XBJHar6w28MbNgE5z09KpxMu9poYiWPXJxn1pNNGqcZXsiOBY5YGxbhEJIxjp71VeOT7Q29GkZB8uMDjtU00VzuVoGYRtztXnFEty4ZIl3Z7j159etRuaptaojZbiSMPbSMgJxg/wAP0rntfRhNCzkHK8EDHeukkE3mmMqu1vut0wfSsrWrIPabokb90xBHUY9auOjMat5QHaZctb2cbCJpE24xtGPzq/bljMD5YaNuWUr8w+mKytG1QQ2pt5FDFThRnBrSubgQW8bRqiknIbPT60paM0pvmitCaa6eOQJ5gbZ8yqc5+lJda6sZR2Q7ew7+9Y93rESwlI8PKeS/ofr3rMghu9QlxEryMO47VUYyM51Ka0SuybUNSuNQk2uzbAfkTPSrml6RF8txeSrj/nmDz+NaGmaJbxwLJcHEy5LBuxqy+mxTyK4uEAcc7BwP1pym1oiadGDd5sZd/Z2CmJyueGUHJWnAXdpgLIjxt90twTx0qMW8lu+2EI4J2k4z+lPV7iMtG6oVQHHHNZJnU4q2mqJ1uljVYnUxyHJJU5pkX2tnG528vquOc5qGGJYoX80MGPKSHoPamxy3cLrlcqRj5fu+vTNF+4KKs+Uu+dC5ByA6KcoD6VB9uM0wSQbVP1/pSGdVmaQxxOif3RzU0RVpPOMgClcgAYNF7i5UlqhZwyH5ZfODjBDEZA9M1FteHZ9nLhG425zznpTd7uw2gkZ7DnHrU5ea1XZhGXAAGMkD0p7ktNKxyGqA/wBqybs534Oa6y3uJ4o9zssgwApxwfoa5fXX36m0pUKHCkD8BXQWsauY/wB78vlglScAn1rWWysctNe9JSROJp5ZHMMkZB5BA6mpY7ptnlT58wdTzhadm3SBkHl705Bzk8+nrUDRmZCTIyg/KSeSfp7VnqtjoST3JhehmWKKIhum49vc0kc8MRaKWLYMn7nRvrVaQiKUIisx27RICcj8qqTzqsIM+4MDtDOcgeuKSbuNwilfoacf2OSRn2EFgFU9RinTTpbvmSZQv3SxOeK5i51KMEJbbmCggF+n1AqCO2vNQkI5IHdjjitLPqYcy2i7mre67HHM5tPmY5BYjAP0FZh/tHVG48yUDjP8IrWi0S0jiKtIJJ8c8jA98VYhKNGIQSgAxtU4LH1o54x2QlRqT1b0M6Hw5MSDOx25/wCWY3frWkmkafbsYzD5kh7seR+FTQzXUKgFpCgBwFHPtT1u45p90kKo4yWJzkdKTqNlrDpdLkUmnWLQ/u7RXJ69RtrH1PQ3tI1uLRiy9WHGVNdJHfxNj9y2QDkE4BptpLBscOr7Q2dp7UKbT3JlQTW1it4e1kXqLa3EgjmUdScb66RrRJIdqAbsYzXDa9p6Wk6XlkTsJycfwnNdLo+sxahZ7wwjmQfOta6NXOW8k7dS41iUIGfvcc81KkRhA54A64qX7WNuUAb0+lLBcK4/eLgn0pJLoNynbUryb8KxA2Hgk+lV5rLc7NgbXBG7HPNbI2MvGMGobuPKDAOB6U1C7I9q0tDzDXYWSecSIAySdfUH/wDVWZZv5d1G47MK6rxrAVaGXs67SfpyP51ySHEi49a2t0MObW56Bpi3AjkMpyrDA57etalkSw3HJ2HaPWs+1kaO3VXO5j90jv7VoWAARuwzmqStGwpu8rl8Nx7mqlzlcgc7u1WiSXXsuKq3DKz8jceRRHclkUiCZMIMN1wOnTFW9Hk3oFbO5PlNVYgysFJ46kH0rQtI1S4LKPvjJpy2sJbl6orhtkYJ9QP1qWoLwbrcj3H86yLZi6mC0SmPOc8+9UxATGHd8beQB3rTuhhAcAlTzVRiuMKMAD9BW8XoZNFaTK7diAPjlj2zUyHfOOrZ4HHT1qOJ/OkkB4wDzU1k5aYszZG3rVsRavv3UKlMbuAapF2jt3bbhR0X3NTXU4dsL1Q8jP5VUu5/M8sIpIGc4GcGiK0BhCjSXKgEBVBJP4dKmUfvvkyOduG7+9OhjIgLRqSvOc8YqaGBUjQtlmI6n0puQJEGz96WYkZzlfxojh3PnJ4BORxSSsfO8tWAIwcj9KvJCwhALjHfPWk3YEitFZw22JOQ789c59aaJ2DuQ52gfd61aCGOANI3fAOO1Uo9vnSW4JwTuJ/+vQtQYkaPu3F/n3YIzjjFSmUi1KxL8+cFj1NS2sEUZLqPmIAJPrTwo88J6nc3+FU2KwkFu4haRnG9/wCIVXlZ5gFSQFQeXx1NWL25EYW1jPU8kH7oqPymXy180YAz0HWhd2DEKAZCsNoXpjrTxAAPNk2gYwqmn5ZiAVUgfeIFR3Nw7gKsYIX27UagPiEcIZ3Chz0Hp701dsjkgqAvUnjNIsDmXYiAMwyzE549KtC0Uf6z5jnnNS2kNXIZJkjU5YntVEyjyy208N071JcOXmaJSm1ex9vWoDbtcHaGCIDkFTTS6sBsty0y/fwO49feiCJpHjAbIApwghiVFA8x/wCEDv7mr1uiW0YwoaQ9cU3JJaCtqN+w5wx2gfTGagWF5pGVwcYwBnirqktMHbPAPGf1pZHFtCWKjJOOD05qVJjsiGO2it4S0h5A+76+1Mkm+1ERxK6oMZYDFEatcO5xsjBB56nmrFzMsaABSMnjsTT6iI0ijTG2PJ6A4xxUM13hNkUTFV449aLqUlETzE+bOcGoYt6wosJILgtkrnvTS6sBEjCwAmMl2JY7jjJqV4ZJpRCo+UHJP6VPBFlVd1LuSfmzwKuxqscRduWI69DScrDSIfsscKDacY4J749Ka7hULu4ijAznOBTbmfy7dnIzsQvg98VxeravPqDbHOEB4Velc9SpY6qNB1NehtTeJ4obgRxYaIcFwDzVmTV4HgNxJMgjX1NcUVAXk1XmTeuMkegrFVe51VME0rot6xqr6jc5GVhX7i0ukaO+o7pX3LCp5I71UsreM3IFyxWMdQOprtrAskSR2aqY2AOfT1pyn2MoUHa7G6bYLZhURMAZYg+nrmtJw8bRvGgVGBBAPPPelEbNKH2kll2jHb1qB9wO5jkIeOevvisWzpgk3oLHOFkCMDvXjAHUdiTT4CRCpycqSP8APtQpVI1VsFmBLbepz71CzswXymKsT1zwAPap2NLXLMK5j8xY/nxtUegNL9p8iQJP8xxx2FVZLxrh2jLjKIQuBwT61C6zfa4xIwYBcnDdKTl2KVO794txahI6ylkwEbGcYxVS41FllZufmXaoxwac5lRQxGQ6kEA7gvuabNsiiTDbpkGS2Bx9BSbbKjGCexWNw80kchby+o4XJBpl9Eb9xbgeZED8zA7Tn1rVij3RiQlGG3gY6g1D5Lu0qwtsZTgKRwBiqSaJk4y0M5Eh0618i1RWbOSznJJq0t/Igj2fMoG5juxzU1nbI8bFo1aVTgsegH9KtyQRAFcJ64GBVavUyfJF8qRmG4a4cs+zY52hgST19a0IIokLSrIvPyjk8H1xWHqdxZWw/cyHzP7vXn19qy11a8uB5EOcEkgKu4j6UoqW9i5yppJJ2Om1eG2vrKWJblWmxkZJxkVxTPdRwtavvWPduKdOa1YtL1qdB+6mVT68U2+0bVoLdriTLKB8w3ZNaK60OWag3dC6NpxMwkcjgZPtWu1qiSLuHBIKbTmsjQdQaWYWThQz8AkcE+9dBJpt40pYSAALgY9KympX1O6hUpqNoOyIw1xLcSLG5hjX5dzEk4ohuXSQMZWdQTsVRgk47/nVg2cyysxfDbOCR2x3FVrOyjKqZJMsCTkA8VFmaXg1rsLJeXE0iyktDGvBbqTT2ny08zy7ihGMLjjHalnVjbK8MIbBz1yTUFxH9pjUXEckbvyvGf0/z0o1Q7RdtCGe+8/ARWGzgZbmmfa5BAqs5eQZz34pyReTE0bKoVjjJOCfyqT+z0YeaGUJnDc9anVmnuR3H3F1E8UeyYowGMN796jRREkrO4lyvQfX0qWazSLKxo5Xbn5MZ/Oq0dmgi864aVVB4xycdjT1uJONtGTTyKY08tZYC45PbiolW1IWJEaSSTlgWxj86inaGWRjiRwOcNxiq4ScHdGmcjGVXNFx8qtuaNzLbKNksjGMDCojZpsVzaoS0MTEgA4J5PvQ1pG8W5ERJR13H+mKaIkhh3z25ZgcHyxtx9aNSVy2sNF5EAwkRiH42hu1PndWto1icpHk8f41FBA7SecE2DOVQDkip4ViLyi4j2TH7pwcUtbFvlvp0JolC2/nmfeCcbwMkfgaZJeQCYSQoHbPzlhzUDWsYxEGdGPzc8AirUEKEpA5DKThmU4x+lPUl8q1epO0tmU8xVDM+N/HT3qJLqzluTE0ag9FNMvRD5OYdq/NgnGSfqKitUjM3mTxqqYzvUe1O+tiFGPLfUnvINt0JFaIxxLyCc5otbqV74xyj91twEJxim3Eax24Md07bxkbUBwB61MbaOSD/SmAcjcknfFPXoRpazCS8eNyxfaUIKxDBAFPGqsZy/kxsoAKMTytRWtjAYXmfbMjLjJyCD/nFWzBatAiI6IMYPsPxoXMD9ntYams2yhzKS7MOGA/SqhlWK3do4mHmEAZPQ+9F7AloyJHGsh24OR196ckEbOqzEKqndtxwQaNXuFoJXj1HhpHhZY3ViPlz0IJ9Kig3TzHzHAkX+EHBPvVqPTpYnDwSxxo4yflFRPpvmq0jmRW7OrZJoswU4K6uI0sYkEckvynuvr6UNNaRyAKMkAkALz+dVxZpJKGDCSRR0YEZ9waDIIpTuQiM/KSFyQfUUtSuWL2YtusItmnRylyT3ODipnZCrmaRdxHK7sKT6daeUiBADvK8nGM4Ud84qp9kEs4eZdm47hzycU9hKzd2MSSaUAQlCRkkAYNTWEkS4aSFnK8ZPPtTURgJJI0CyMTjev+RURSV5I0cMiHoQ2Vx+dJaFNKWxc/tSJrrYsZCEbc45U9sVFBJA87bf3jKCCRnmmy20Uc8SF1bPOBheo/nSzW1uoQNKFGe3H6j6VV2Z8kOhLJdDyXQRMctxximLNOsMYtkcFuMbcgDvUTfaI3EULjYwyS7ZCj6mj7ZKUKLIQyniQfd47VNzRQ00LcdtchVlkuDIjfeVuB+VRTShlEMcW5UP3nPA56Ci3vj5YaQI755OMClm1AyuGa3ERGPmZ8D8KG0JRlfVGuxhntgpIBAwfaoGNsYVR1LLgguBjn8Ky5JpI4CsTr5bclgetPtZkS38ncGZhkKegp89yPYtK9yyLopMWhkPlAYAxkmnlbq4iRHRkDnhwccfSqUM7wztO8e5MEfLg7TUlxcq8UQldSGHLAkMKFLQcqetki0kL20aKAZHVcqH7HNNijvJcz3EiqyZxgDn2pEeU26mBt+PlBbn9ahWSOKXYZn8xuCc8D8KdyVF69y4GnDxqiptX0OTin3kiKoQyRo23gN3/CqkFzMj7JNuWbCSbRgCid1cP5wiJCgK46/WnzaEezfMWfOAER3s6n5WCDP/6qW4eCN1Vo8sRwducVmmZJ43aDzAwABw3HHfHfNNjukTed7Mdu5QQMjHtRzD9izRito2h2ygBeW9CKiazj2eZbTMWHyrnkfhVISyajIZVBZY1wFztz60yK8uIZFiQeUijjPOD61LkuxcaU++pbFnOQSVDlskj0PtTILGdFfcp8sE8DqaadQu5IhCm0NySx6H6VNFdzR6cHBGc/MMnP4Ulylv2iXQhisJ5Z3Zk2Rbc7sfpUyXN1AotoY2Zdowx4qeG+M8cm9lCYByDnnPuKWK/j+fzh5RJ+XPIP0NUrdGZyc2/ejcqLfSBF2KXcHbtB5q3FIGuE3sq7RwB1P1FRb4yDLGcOnOUUkDPrjiqZtje8QzquD949fwpaofuy8i9FcKl5hSAcHOR1/wAKkiid5zMBGW3YyOaoTQT5EDFWGMMeSfrTEe5skAjwcZGD/F70+a24vZc2qepo30IYBSx3BsjJqu6lmWOWP2+Vj196pQTzSTq8+5jjp0GKvR33nH93sXjAYt0/DFF0wdOUNNzG1LQYzIXhJhOeh5B+npVKTw/fjhmQ++6ulgKec4j38fed+n4UrRRxSHynJ3DJIHA561XOYuirnP2/h6XCNPjBONv+e1bdlaTWUTmCPyiDkhujD2qz8jQxushAHGCOT9KWXdJbtFFNuJHHGeKTbZpGKWyKKyEXXmSK+8jkBcg0+V3LMyWmyRl42nsO9XLe4hgtgwjcv1Ix1pGntrgq6rgJgkMuOam2m5rz6/CVFjeXY0jlWUZbsDSG4YKywqsYJ4YnPFTO7SozfussCFUCovs9qbYh0MbZ4VRyfel6FJr7RFawiW4Bmf8AdEEgv0J/p1qzN5UBWBZf3bZJXjA9s1U+wsSgYSBACcE/zpY9MZISZJ+oJC5x+FGttglyqV76DikUzgQt5ODsBHOf1p0sTxRq6sHyCpfOP0qpFbzuSY4920ZVgcAU1LqWBHhkyyOMEYzg1PqW1/K7lmKbNtMy8NnBYDGR6CoTJJHCuyRjIpBIHofaoomJdjMD5Z6ZBOKct9IylRGDlsYHOR6YFFxuDM7WlaQJcY5Iwa2NJmhnsY9yCSVVK4OBg9qfctBdWwt3UxpjAyu3msSS2v8AS2aSEO0TcbwMgj+lbJ3VjhmlCfNsb0irbS+d5Q4HYZ/T8ajutVVQfLOzPcntXPjVrlciFRGWABwMn9ahW3u72bDZyectwBS5GU60XsrmlPr5SHyoQHY9WI4/CqAjvNTlLtubvkirthpkG79588g6A9M/TvWzbxPCjIidRywO3iq5kloQqcpu8zLsNMjhJklTeV5O4fyFadxKkr7MBTHgHIGTSETSShB8xTjc69R9aetozIS2AwwykccCsm2zqjCEAWS2jTYgAfd15OOaUCOZnkdkIXB5Hbocd6BAGZRcxj5uBtOPzprQBDIrKJE5wQcFfTNLUrToWhcJG6iKVdn+2f5UyWQz4CKu4HDA9D+NU1VU2b1LNjrgEZ9Kdskllf8AdmNCMYVvu/hRdgoJO5baYoDHyZDyMHOc+lR73aRGZip+bKAUwRyiRYopP9X/ABHrn/Cop4LhWbzPnJ/utyKGxxhHuX44I7qBogVZTncG4Bz3rnJEfQtXMZbMLcZHPyn+orbtpHt5P9WSqjkjvTdWFtf6Wy+W4mBzGzevcZrWElszkr0pJ80S4BMI1nhlBT+H5s7h71NJFemZ3VwEI9Olc74c1Fot1hcHaASy59fSumjdkZWjJAZvmXGR09u/em42ZEajkrjbe6lZ4cvtYH561ftagDOSMdcdazWgEj+Z8pZ+OBgVbMCohw20qOMt0pxbRlVUXY5jxxKn2eIdG38DHt/9euIVhvGa7TxmTJpcL5zh+TjqcVw38VdEWcUo2dj0NSDBG65GcDk9q1YGAjG0ZPtzxXI6HdXH2URykND94MT07YrorSQtcITIwXZwg+nU1UpIFFmypBXH41WViJdw4AGKZ9oZnCjIRuOnQ1IBlQfvMBwf6UQdyZxsKqjc78kN2PatC1Pzj6VRILKq9Qx5q9aHLc/lTkJFuo5xmP8AEVJUF5IIrcuegI/nWaGzLvsoxLYx1B9KoROqxF5CSCcLuPWl1K683cBkAnA9DVRSsaoJMMyg4B5xXTGLtqZNkkO9dx27RkjJGOKlEyxLxg85BbvVfbJNtUPtDHDcdakeHFwEkIO75VHfA/8A1VYhFLSttReCPn55zV21tvLBLE5xhRRFbhp1Q/cIFXHGJSpHygDFRKXRFJDCCtvK2MAioZJSLKM9Gz6elS3bgQlOp4OM4qkpkaxYs3Ocge3pSirq4MfbRASM4UnpnParyMHTIwTu9e1ZyKnlu0shKyc4Bxmp4y0driNAvHBP8qclcEJeziR9uCUXggfzqCGcifAT7y9cVBKI4rgPJITnllXoKnWdjOqwxgj+E+1WlZE3JIVeZj8xwWI9KkdxE8ruWYqML/n60kbhNrEAd1GevvVeVsy72bknnJ4zTtdgOhRUD7k3Sycsc9PSrAGTvIz1zn1pkL4kdyOTwDjAzTbmUFgIiFdjt2+3NHUCS5nWODZFgseRt702EcL5kR4HOTj6VF9nmlZME4CkcNt9KtBJdijaCyjAJNGi0Atq0MQDO434xmq13dqNpSRSfrUJdIo2a4w7bcEE9vaqTW8TOXdMAn5R61Kgr3Y2xF2sRvYnttA696c04yEiQ56sR/KnJvAKwg56fMOmfrUiqsWRjkt0A/OmxIbbjy1DFQSBySealWRi2E5TOTn06U8Roo3Fe2TQ0hTCqMAnnJ/OovcrYQ3Lp84G7JwPekE0kmcoOFB5HWmIcbdpAPPzUrXIyqFs9yT0qrCHNJNKgUKACcbgagm8yN0XKucfePb2qVpY1jLuBnJwFOc1A0Ru33sdiDsO9UhDViWeZGnPyDPyk9e/NWbeBriVVRyIlP3T6UtpDA8xLLwOPmFXmlRMiFBjIBI9KmUuiGl1JZmWJMDHsKhVHdsyMQoPY4zTMInzyOWPOAB0rJ1fUyv7mN9uRyRWTdkaRTk7Ifqd1GzyW8bfMAQWJ4UdzXGzqiSsImLJnhiME1au5C7AIxCehOc+9VQnOTXFUndnt4XDOCu9xhHc00cnNOJ3NtHQUuMVkdaiLsDjDCtDStTl0yQBx5kOckVnqcVKG46U4ysVOjGovM9E0+9gvrcSQsCO47im3enRzfOvBPBHrXB2dzPZTebauVPdexroYddF8gxKY3A5TngitXJNHlOhOnPTQ0lt1hMnmjJAyCO3tVW2aKQttI3OTknjFST3RFgrSAuzDHy9R+FCwQpFmQMBIOcnkCs3ubx2fNuKlpFCVbdnA5JqKSVI3kMcZUsAWZs8fhUgtkN+jiQlVXIB5DCnMUvJHTGI1/iIxznpSsF9bvUrrA9x5ar+7wOSOCR3qSYI1yqyRlWcEFu9XSbdUUMqsQvAX0qkZGMrXEanYDxn1x3/ADquUz9o2xxtpXhVY/lAOcN2FTHFtFhiGYjnsKik1FZSkcQB3L15wD706CKMZEzjGB1OMmmrdCZc1veFj2qshZiqv09MVzOsawsJe3tJC5BOZD2+lTeJdYDIbO2cAD77A9fQVi6XaLcXCmdgE6jd0NXaK1Zjec5csSxo+jTarNvkYpDn5nPf6V3WnW+n6eiwW0a7u5xkn6msMRywoXSYCHHyqB1x9O1SRXFzybVkLn5TgdP0qXVNlhLq9zobm88qIlUy2cBaydTvhNZPHIWjLISwI4qpEupeYzKo3bvmLDP61BfremxndzHJEoLN6ip52xvDxhHVnK6Y3lapbMegkBz+Nd295aCfKuVA5Dkkc+nvXCaejtfQ7SQQ4wR/Ou5ESzvE0cIRACWYp8xrSo3oZUFFJtkHnyiV5Z3254yFPzipZVeJTcKVct9xQvT61K8waRE8o7hnDHrSyyoi5CsyucMoXlfwrE7L2toVJBPAPMMiDLAdOefQ1I8pKBHmbdyAVX5s/wCFJKI5SEXO8NuwW702UH7QHVkVlJHzDoKRWj3K8GyRjvYBU5LFB8xHfOacksmMRBnRm6t0q8HhWPDxAQqCQcgA+2KfBMjsoVYxH1+U01El1OtilHYTSu26DgY+dWwPyqeLS2hHmSXBwSMgf56VdaWVldYxgYIXuKq3F2tsFe8ZAoX68/SrUUYyrTfkTPbwhmkcqGbrt70i28GA0f3hx6cHrWJceIbGKZjH5koJyBtwKU+KLSWT7rxAkZJX/A1aj5GDmn9o2VigeQkQo4znI7Yq07Rg5ABbH3aq2UtpdwlrWVWJ67TyDV2K3woVsA99vGaLEud+pEAJI98aB2bHJpscMhYxtGoUKRnvVtbc72BkzGy4246VIkSqeGPTHJ5o5bj9pbRFOSKBl8ySIZXgEgZqNLRVYTquQASVA6561orbRMDvw+e9BCQDLPgCly9Rqq9kZ4tY3fzniG046dvwp7WsKqMRqQ2f1qV75I5ljdlyx4x6UyXUbaMMZBlVHGBml7pd6jKk+nRTQ7Su0KMYHWpBp0MsMcTZyp+b396t/aAQjqq7CMkk1SN95cjRFG2seCM4/Oi0UNOo9iytrth8qNVESj7uc5qqmkxLuJRtzHu2RS/2tF5rKowwGDnviqp1O5mGy2UHH3mIwFH171LcS4qqhyWGZDh9+3j58mprq32kSkqzJgFQOKrRXrCNAPnck4Ck5/Wob4XRZSybVB55zUtq2hrGE3L3mXrhXNuo4D4zgZxgVEL3CgsVVT0z6+lQrLIsYaJwV+7l/Wq8JEqFpWjynY4FJy7FRp6al571GKyLGpZuGDEDjNNkcyvhX4QbmUAYqmoSbErbUJ6DAGD/AIVI0uEQhGI5BKkZI/Ci4+RLYfHIWlAkt1AzkN7e1PKSysdiD5CMZbJNQyXarZwjynyx5zngCm27XBVpUZo9xyeO2e9HkFna5PcRTTIIp4woI4ckDmiRPs8KrC8RLD73cj2quilixeISgMRu55x75ps8as0cpaRf4Rkj5cdjRcEulx8YgVZ1YiTnO5ucfSoEtyy+ahXjjkHPpzVrG7asRPQqw2jkevFSxyQWzLEQxJ6sxGPXGaLXHztbFeKylYh4jEuRyMdT6Zpi2mRIsjMilhwDV59lw2YeApPIbIYim2aNJ5m9hHv7E5K0cqEqjtdkP2SBYNpTMinIznmnvaBI0fbkuvKvzj8asZuSNgRLlOhZTilNzOkXmcyJ0xsIx/jTshc8iqbBjFGsaNwdxXPyn6Us+mvtZ3tuTyAhz+FWnvSFV8qIsFjgn+dBvJBIqhlRHXKqTkk+ntRaIKdQhEalUT7LhWHzAdR6ZpiQ28RdzG/l5wUUAikSS+jjmmKqI89O9Ibprk+W+Iol5JHQn60tCrS76CRR+VIJUibymbCpuOPxzRJZvIzvGnloh7gHNWPlVY1e5TrkAHrUc955hZLcGIg9SMhqTSW4KUm9AlmiZ4o2Ac7SeT/nFZxlbe0flbiectk1pxG3L7XQNMRkuQPSmZJhM25A6HAGM7sUNXKjJR6EEUSpb+WjosituJAOc0CeKLMWUaWTq59e1Irs6vO3lCUZ3YHr9elRG5hEW0JCr5zuIz37UXCzZcjj3zKDIFkx8wA/pmpSUm3eZHvToTjBzWZ5qqj790pzlHHy4/H1pTdtNGY3Vw7YAySTijmQeyk3c0oIAY8CIFlxgE54qB40a9EZVxGhyqhgVBphvWtonVo1LlcKycqR6Go4L/YGDQjfJ1dSc0NoFCerLk9rbxq7Ltyedpaq0EEaj9+AIeSBnk0JJbXTOHQiUZIO7g1ftLu2kxEI1JUbsEZAx7mjRg3KCtqUnWOFd1jIVIxkbuDUbxXEDJJlUL9MDg/h2q3JJGC7JGo3HIIzzSLIJy6QhpE6nf2+npSsCk0tiCGa9eGZlmAxztI7expipIuGMBO8ctK9TrZpAyGHIkYn1IAz3ouYheSfvkdGU7TjHzU7MOeN9NitNeFoSYFUpnHzcH8P1pXhQuhnVVkk6gH9asxW0MTCNgh8sZ+def8A9dVbmOR2I8l2zwqkdh/KhocZRbshDdFY8ny3TeQR7U8JKcSW5GU6qTzj0qOeGJUR5ECsx4QAgVNG3lMxMe7bHxz9304pFO1rok86WZ1QMkTYwQVp6v8AZ5MhQAgAztyTUEfnKBNIykKOxyf51JE8LEDayseV9M/T1p3Ia+4mV5LgKxiEQGeR2FPuIIhFHGYwjsAeDndim2ySCQK5cgnc3HA/wqWQGWWRQHUE4BHbHYVVtDJu0tBmyIjy44zuj5DDpn+tR3IkVxGkq7tuXO3k1PJZs9uWhLfN1UjnNJZ2bzWwZwUPPHSizegKUV71yOIq6n5QCEySDjj60LdymAq4TYq4B681eS0WPcqMp4PykDmmw2tu0RUnYxPzEdSafKzP2kd7GapZdikEhBkHGMmpIp4xMUnj3DPU9vxrTD2SeXG21mT7pPX86fttQpcFOTjk8E01HzB1k+hlTQCcF1jYREcdg1V1hME4MK5C4JAXr+NbYmijCqXUptpqOjRAxjnOeBxRyISrSStbQz7iQIVVrdQxGRnnbn2qRIFkCHoyjLFT0P0qf/RhcL8xaRv4iM/hUyXMQUj0B3DHNNLuTKbtojKk8pJnSZAhY5+Uc02SIJdq7KAH+UnHNW0aNjJ9ohZjgEZGTiiSRVjyUwNvLGp33L5uXZETRhHUxKu1cjcBuNCeVKjkkjHPIxnHWoomZG/c5G7kkjHSrL3kUsTCRAu3qwHP4UOwJNE1vHElqpR8qcgFhTLkxR2uC4yvT29qg+0CKLapaWLso60xZIrlk3jKZ5wuNtDfQag78zLBghmRJJMBSdqnP5VYNlHlmVwOMcnpVWWaGEsWdXBOQpHINQR25nUBpCzA5XHAxRdByyet7IsWunqCzO2GU9AelTM7RkxlAx6F8cc+tVRHKzFLdfLZvvE9/pUjW9yvmKz4TAAHU59aXQctX7zHDSTGzbHODzSR6bJCNyAOcZIPf2pryX8e1HfIC5Yijziu5975TgHnBo0C9S29wFnMQJmXa+fudjVowF8/aIAMDPyigzuq+Wdzg9Tn7o7fjVkT3BUoigkfxe3b8apJGUpzON8S6bLaTpeqMLIe3Y//AF66HR72K7sUeIHzZAA+D0Ye3arN9A17pzxzg5kGAGHQ+tcl4fum0vWWtpm2qzFG+o6VqrNWOVtxl5M7BFli27odzd2FO82ZUPmoG6//AFqlhnLldoyD7dKcjTbGZoxnPTFTY0b7o5vxeRLpDosZHlkNn05/+vXnx616V4sk3aJMOAxI6DqM15vIu1iDWsNjmq/EdH4UdJ457eQ9PmH9a6BXDIEXBmU4xnkA9P61wumXbWlyJFbA+630712IQNcxup3CW3baV9RyP51pypoz52jeEGIv3h3gc9OtSRHdDyMY5xSWTGW2jZzu3KDn1pztsnQochhgiiKsxSldD1G5yAc4HU1ft/vD6VSwdu7HzE88VcgP7wY9KJCRZqjrIzpz/Vf5ir1RXK74Sp7kdfrUp2Y2cfcOZXZEj4C9B/OpLS32xI8o3Ag8d81Pcp5d2+0EYBBpsTBWKggDHHfn0rrvoY2HSgYEgAC46fyqMLuuAxIycEkUtyfsgAXac8ru5y1MgSWMMrLlu2OgNJbDNe2ZeM9QODUd3cKWHl5dlbtTI7VnQhsnIGdxqpP+6IVW5VsnjsahJNjb0G3s5eRWYEAdunWq7ylYxHnKsckg5pZYrhSTtU7gSSx/OnWtpKtuWR0UOcYPNaqyRIK4IBTDKOx9M1LJOxI2K54/Kp1tFEWS5wRnpUMpFvE4RsjGBzz160rphqUUjSe+8oFioOST3NawhZGaRQIyB1J4NR6XbMHZ5OARgD0FXNsZkyeFQdPxoctbBbQpTFZZB5hJZgANo4FS2tiIy+QcAjGTT45Ea6Dum3I4UirrXkQjLJ8x6UOTWiCyKtyyojKhO9uAcd6js7MeaGVjuXrkf1o3maQF4wS2cA9cVpLuRTtVU5z65qW2lYaVxnkbFVN3J6+1NnHlhUXAHdj6U2WSWFWaRs5HpiqkayXU2ZW+ReuO/saST3YxB5Ekm6XkA5AHOfrRPIjtvxkcFQalYoi4RBjGRj19KbDE07rJJGABwBmq8xEMUSK25kYZ/LNPMjAlUCbgcn2q2zRRx4BHHaqcckZJZkzv4JxU3vqMZhmXBcDjnnpQqh3y0oI9G/CpGeNYy+3aAcDP5VA9zGJGfYHbHAxnpQgYARruKuM5wFzx0/8ArU5VkWQAKrELn61EkghiLCMeY/GOep6ZzT9rJCvDbyo4XgCrJHKNse92UYPC09d8u4oMDpz6U23RCxzztXJJ7mpUdQQSPlVT7D8aGxg2DCsYIUbsEqeaUiJMJGCTjkj+tRhUMYaRQgIyex+tYGra60pa1sTsTozjvWM5qJtTpSqOyLesawkcxitiHm/vdlrBLNIxklbcxPWmJGI/mY5PejOTmuGpVcj6DC4ONNXe4mMnNNfgU+opPu1itWdk9EIi8Zp2KFGFGKKAirIbjFKOKccE8Uw5oC1iRTjmpI22vvUlXHeoFJqQUXaY5QU1Zm1p2sM0wFwwHXPAJrUuLtTKkbYKdz0ya5IjcCD+lT2DukghlY7CwAP+NXe60OCVFU5XlsdO13DDNEYwpxwcA4p1xqcQIgCqxIyQBx+NRQaSS5kZlKkjHPb+tWIdOt4pfNlIfJzkDAp+8ZN0vUpfbxDAzKwkmkOMAEAfnUCvqMqFBCVTqOOv0rWnMEcRkEaR7+hPBPHamyXAUwxRz7Tt5O3Ip8um5HtFfSJlxQTRLyH+fghj/Wq2qpLY2nnPIfMf0PWtiV7iG2zGPOkVfunAz+NcfrN613dBQCFXjb6N3/Wmqd2RPENIh021N/fKjE7ScsfauvtLW3SN/KhyBwCBkdabpGmQadYKbgKZX5JHX6CtGBYbU7I1LHrgt04qpLWxnTbUfMgNvKRErSpGp6qBgAfSlktSoeIoTjHzCr0Uan5pSvHQY6VVLvNIQHBQserYqGkaxm2SSwTOyAOFVQOD3rN8Q+TDo9zHFyxIyQenNXrme4ZxHDsfK8kn7tZniKz2aRLMMjpu54JzTW+hM9Ie8znNDIGqQllDBTnB71263c8xdVhKqq4HauP8LxpPrCRS/dKnkV6RBHDGu1Mccetayi2znp1IxjtdmStlcB2kY4ZhgADpSrps6HOdxA45xzWuJU6889OKa067MqOcZxU8kSnXmU/7OiKkMmD1yDzn1qCW0jt2Rhhl5Dbq0Wk3KSpFVpG3HCMrY6rkZpuKEpzvqyIRW86uPvYPUjpSGzt40/dgRlQcHPAqtqF59kjygwMZPb681ymra/c6ji3gBSPodp5ekrMJOSV0y9q2uxQF4bL52zkyE5Ge+KzrTSrzUh9onkKRE43Oev0FaOj6RbwDzLslpscKRwp+netxXWCNVkA5Ofl5z+Bp8yjsCpzlrIzofD2mxcSEu3Q7m70TaPZpGRHDFICcdcGrjyx3O91DIeV+Yd6hiDfLHMyqyjIJHWoc2zeNJJHJpLPouqExNyp4z0I9669NUuMxMIhsYZz6mua8UQvHdRyNxvX+VaOmytNawTN8oiQKR2PpTk3y3JpRjzuLNZ9Und1EUXzqcFcc0kbX99gMpi7NzjIplk8UbiXl5PduMVbfUCrqUABb+Ijg1mtd2dElyu0IlWOS+iVjCzYU4wPmGKeklxOJDOxUlcAYPSnzTeXdHzyVVhg4GP1p4urSGExRoXyf4un60vmNt7qJDa2TtMGeXJYY5zx7CppYoWSSIANKBtGSe3NQ28kdtPI8KvMOuAeFqEuLy4Vo/lCHMgBxS0tYdpOV+iLQskjs8GRvMbn3FLZ25hj3b2kJB256DFVLucToQrlN+Au4H+lMlmuY4FEcmAoxhQP/AK9F1cfJJqze5YWz+04890WQ9ce9TqttHJ805CxjBB6VQa0uHj81kZAecsSSB9KaiJb7FuUyrfMWYHr6f/rpr0FJaXuXI5raSYtbqi4PG8dabdzySurRSovfDkVn3OpWNvM5W4YtkcIOPpVRdcsoULpbO83qzcY/OmotkOdOLvc1wvyF47lAcbmPUE96gke3JU2+W3dWx/OsWTXsymSG32N6Z4/LFSR+IEVyZLLdnsGwP5U/ZyBYimupollmd1hgXg56/wBKAn2cDYGMjHA9APbmq1trVidpcSpJn+M8Y/D/AArahAuJUmt5YmQgkADOOf51Ps2V9Zg9iq1wxixCgmK4Ugevt3pY3cWRJMiOG4Djt+NaBtvs3myIyfMM/dH4moJrISuC7ZcgYXPGKfKxKpFkCbG8v7LcJHljkYHP1pUKKkjyTI7j5gF5xUkllDHCcfLg/eQc/TrUK2FvGDMkhYHgnbS1KUovqVnuFuJAI9+zOCR8v6VNFMMYjD7SNu5gOasWmx4Ccbhg7VPGT9agAQMJJVdioAwVyAc89qVirp6JE7MluzPMuIjwhUn9ahadJAXeJhHt+9HzmmTiN9gjc+UBkg9Py7VJut44yU25XkcdKVxqKSv1JLPYts8kEhZScEtxinz3jW33cNCvockmqxhE0blpCMnhAMbqks7aG0zPOxjC8FWOBTV3ohSUFeUhRPGHK3EWwcMoOBmpb66gSUb4ssoDArzWPe6naPcyOsnDEAHB4FX7aS2MCmAiaZhyQQeOmDTtLsTzU3Zpmpb3VvHaFpH2oxzlxip5HszAQ0WVbkYAO6sq4aWeNVVNrry2ehx9KgeOa5kBcgFTgZ5Bo5+hKop63sawl0+ST59yELwHGMD2qZ2tGwDsxjIbsax18623GUKfx3fpTJvLeLzQ7LvHKqRx+GeKOfyH7HXfQtzm2LERFn525AwBmqbSyRZjXbgHGAvGD703yHeKPZGXOem+lj+YyFLYB1GOTn8qi5sopLuOcTNEBFI3HVSRginxwCNvNkjHbaM85PqKrrC6w8syu/8Atbhgdh6U9bpVXcELsGxkHkcdc00+4mntEsSPcM5jESPEp6ngg04T+RHuliEjx91HB/zmo4LnZIJEkVmcH73BGP8A9dI+qSlQZVTA6MoJyad0RySeltBPLtp1WXy9kv8AEFPb8qjkljZSYA4ZVwPl/WphcT3XZZIio4HX3q3AI3j8pegGCrfXila+xXNybmbDFHMo2qyyc7sg9/ftUqRTL+7tzGpTupBzk/8A1q0JLdYIpGUDY3QKOarQWguIiIQq8d1xz60+UPap69CtBayskjmZi/8ADtOADULTSRLG6yESFdpCitP+znSLZ5zHjLEk9vao5IpXTbFbhyvJ805pcrGqsW+5TW8CEkyFpQ3d+APenrqRLuBGpJwFwSeammhk2CYwQoRjKkcfXIpgkj3gkFZUzjjijVB7j6DobhftKm4jeNsfgT71oNG+4bFCrjJOOSfasWa7/d+Z5SpM3BY9D+NTxahcLAZGcH0UdBVKSWjM50pOzRauiZZI12IzIcZIGaVomWQSBkUOB5mRVVbm4mcNHtXeD2wBipZVMSI0gErEDK5wc5ouHK1ZCXb5nClVVF6gHJanpco0gaKPLqCPp+FTxXkKXIjEG5s/lmkuXWUGOGAozdwBjii3VCv0aLMMuHHmow47H2pCshcm1wMckMfWmxb0jRxtyo5x/LFTJJKyOWK4+6AP51e5zy01QiQ3eGUyEHqWA4qNo5n3RyvyQdp/rUv2l4SS7Dbjlv6Yo/tC1MQbzAPpzT07i9/sRW9uScvIBxheoNPh05tyiR/NVeQ2f51EbuGaRlT74G5s9P8A9dNa9jhugyIWUKCTmleJVqj2LE1lhjgAKDkA80CNFJBCkAbiOgzWd9vMvmSsW2nIAqKTU3CiNRu+U+YCvelzxRfsaj0NY+SuS0ahRwMehqVBbvxsXpjNYKzTzlERBHHkLndj8hTzP5ki5nd1UYYA42mjnE8O+5vH7PCoXZ05HGaYtxambZwHxnkVz0t7N5m2Ji/PBYZ4qwbedbVpC4344Ap+07IPq1vie5sSXVsr7SvzY64qCSe3ecLt4Qb24/KsV7tTGj5csBtZcdPeoYpZz5jkrIGIAJ4wP6UvaD+q6bm+Li0DA4Hz/dOOtJNJb42GIMMdhkGsmNgQsa7ZIl6jPzLUcyywyJGHOxsneOQT6UudjVBJ7muLmDyzJsOzHA7YqvJ9mk3FQQGznb04qlulimCrtkRuPkX5R+NPMNx5m2TCrnJbNS5NmsaaXUtl9OhURtGWAGSRUU0sEiiO3fYF5Ax1qGRYopS/LxEY65pRBI5DRKAo/vDkUrtlKMVrckimKhV5GwZOOvXrV2O6R4/IkyN4zuNZ/mSRtI6MroexHOfQU57hlQMqovBzvGSPbNNSsTKHMawMEkcX7wcU2SOESLFkqAc1jruEEk0QdmzlVPb3FSxeYiF5A25+djn734VXN5GfsfMtQwyneJDv3HO7OOKtq5UBFJD5wM8j8KyBeXKjLRFNy4UKCenrUkN9LCjM8fmCMdM8gnnpSUkOVKTNZiXIjkI+TqSODXG+Kbb7NfpcxlcPz8vYitZ7uYq7eZkscgKM1Q1yUXWnFfKCNCQQcc46VUKiuZVcNJQudDpN99qsknyNzqOPQ9DVsvLLtTO1wCetcj4eutlkyEjCvgZ9DW4l8Vdwcpt9utOUknYmNJuKZLrJiutMubZfvKnp3rzW8T5lf+8v8uK7+XUIWh2yblYsc/41w2oQmB5IWJO1sr9DWtOd9Dmr0nF3M9etdzZyF9AtrqFcyQDcQPQcEflmuG6V2fg+4BsZY2P3Wxz71unoc1je0WZfsrIWyFkJU/7JGR/Orcqb5w5+6BkY7msbQg9vqNzZ/eC+vp2/Q/pWwjBQyEngkDNUiWWTKcAnjP8AKrVoMOPpVNQZFbfz6Yq7a53g9sVEhotVV1KQxWbuoywIwPfNWqqalkWbFcZBGM/WpW43sYgEjFmOBheeO5otLdXjyT8xHPHerhQC2LZyW5zSg7ITsAGBxWzkZpGVcWuyTLfMF/HvV7budcNhMDaT60zAkUiQ5IJ596IZVDk4GO1Vq0Gxorwpz1x2rOFp+880NlW6g9atidfJPPzEYHrmoJZhFANx57gdaiN0N2K7KHwrNhWyEFK0hEqKqgKOQPWoN7So8e4ALyGHHrTyDHDEPlUAEE9SK0sSWbifbCAODjsazJGMrLjuMDp68mnXEjLE2QF6YOe3+cUttGnmCMg4VcjjHFUlZC3NBJvLDKrAhepquxkmcgfcx+Jp0kqQQ+WMBz1HrUtp5MMKksRJjOetLbUZJ5WzaoX94VzuIp5VEVVUcAH8Tikkm3iNt3CtyB6U6NvtNx8o+WNuR6mldgWrKAIpcqQT60s8oVwoHbPAqWSYRws57CssGe4cFuNxzwegqEuZ3ZT0EvJHupURVxGG5bNSSzpGvlxDOOMCq/mTtJNGqqkKfdY9WNPQksHIByeD05rSxBJBbtJhpRhF6DoMU6RwjIsXG7OB1pJ7tQgiGNzc8+lVlnBO9lfeDheOtKzeoyaQLD8rjczEk59M9ajVRHHgE5zzz0NNmkmkkRSARkEnHQVCZZpJ2jRQNjZOep7UW0C4txKvyE8kdd3ao1lwGCxD5RwcetR3EcjAI3zNkk7umOKUxKiIdxHP3TzxVJKwD8s6KobsSxJ709Y3nkBlkJUdl7/WoYogHJdXYDIBz04qwqeafl3RxBSPqaHoIdiSWQJGdsY4O3jtVgJFarv5dz0z/SmSSRwoUUADbkAdTXPa5qjO629uxDgfMQeBWU5WRtTpucrITW9TeZ2toHI7Of6VjogQfzNSBcL/ADqNmBrzqk3Jn0mGw0aUfMHbcRijtTelKDxWZ1hTJfu1IOlRy9KE9SKnwjgcgUg6805cEU00ilsGOaCKUHNJQMQcU8GmYpV60AtCUU8EMMN+dMApRRsW0mrM0tM1VrWURXGWh9c8it6K4lZtyL50RGFYevuK5Dtg1a0/U5bDdGTuhb9K2jLmPKr4f2buldHRXAlmtkN1GR5fKqF4z2p6+RzcSqAWUgEgCq5v1nhXyZg8agbi3f6VQ1PUmCSSiRxCPlHGcmmc1nr0Q7xDrCWdv5Nq372UdfQdPzrA0Gz+136lwWReT9azZp3uJ2kckk9zXUeHrULao4O12JyQef8AOK1bcUcsIqcm+hr+bgoWwQBydvAqV96KjyuEjPB/+t+FVPJHlFoWKKzbSzc/lVwWKSNHDIzP5Y444Oe9Y6s7PdiQrCs5Tyncxg4JPerjRQxACQJGrcKhNWDYuQil8RKOmB1FIujK83ms+M/w9qfKyHWi+oWqW8MpWHaz46dxWZ4qlU6NMHb5yVwAa6KKwiSPbjk9x1rC8X2ECaLJIifOGXknnrWiTRzTnB3OW8KjGqhtucIa7FJrplcFMDqSAc/pXJeDm2asSQCNhzn6ivQxKqoW7CrnG/UmE0lZIzlllWMyLHK7YwRjgUiJcPG/7oxll+91zVmTUYvPaBG/ejtUD3N0qsxXJHb1H9Ky0NlzdivJaTtCFYrCoIJ2Ng1FPHaQxSSGQLn58k+lE+oyoWkFttUD5i7ccdcVx2oajNqFwIIjmMnCqBjdQld6FTlKK1G6hqk18Fto/wDVqcjH8Rra0XQWjWO4mjyc5JPapNE0qKytTNNzOep/uj0FbCXTeSxi+fAyPpnvVNrYiMZfF1K5jge4JGEdwR83PYc01bRQgLSAuCeRn8qsySoyqAyknkFgDj2qGeXDRkOAN3QDB/SsmkdMXLYiaIR5MW5lB53HoaglaGR38hizKc9+PWrMpup02xMBFznPBNRyWki26hSFZXyCQCfxqbGifdmB4ldZVhcEtgkZ/LtVzRLho9JTaiyAOQQTgc1Br4f7AofYWWQ4ZfT3pPDtxGls8cm0tu43Vd/cMFG1XY05grNuVSQPlJAwBTUE0DbjMMYyAR0qZ7iG5l3PLhUHyqOB+NXZ47YwBw6MMZO7jj2/KsrXOzn5bJopxTXjFd5J3fdZhxTJI0SPaXMbNzuA65q39ttZZY9o+XoFYHiiG5xcFZXjcDopA/SiyDme9rECqsUCMzsFxgYbG6rVqLS3O7y2/eLy5aqmXkkYzwJtDHA9vpVe4ZbMLK8jLEeQpIOfbFCv0CSTXvOxoNJbxuGRt8hOCD/CPWp5Li2S18y4mgBXoR3x6CuVl1xsuLaFFLDG4jP6VVgs57mVRMdisPvPn9K1Stucs5cztHU3b3xZGu5bWIuSMbm4A/CsN5dQ1SUKSzZ5C9AK0RoYt1+ZS8nBzngCr7w+VEhA8mVnwWPJx+XNN1OyJjhr6yZmW+gKZVW4uAHwSUFWIdMt7b53hWWM8ZbPH4VZ+zRRzOJXkZxkkKBk1OGvXfeiFYhzyACRUObZrGjBIiSGCRButkhjxnIjAPtU09vZrGpOxuduAByPWmM0DXOxn3xKMMJEJx+NON3KESOOANGOA0Z/wpcxXs10RVuLCyuIJFjsmD5wpAwT7g1iMbjRL1fLc7WGQD3Hoa6GKZ1KyDe/XAXPH9azfEgEsIdhhkfqTkkGrjNmNakkrpGxZXkdzaxPhtuecn1p4upGlZViQHdgHPXH+RXPaBMDayo4Zwp4THHPvXQ+QgjV+Mou4Yz39qUrplQ5XG/cmYn7MRJIgcnlc/rTI/Mcgs67FPGF5IFV0eeIkra+Y5OBJt604QBH82U7S7YI68+1K5fLYmN5EFPkRbpAeExj9KmR8RbpMEspYIVwee1VpbiKOYJsUOehAyRz/OlQOUkKLMkhHDM3FFxOOg+CNVBdYVDsOR1xTp3jUurW4RenbLHt+FQwBICzFGMmCx9c5qO9uIbWIXVwylnyFQevbihK+wpNJ3lsFzfpCPMnVAg+6e+R2rmb3ULrU5gnJUt8qDtTJ7i51W6RMFmJwijoK39I0o2M65ZTcEfxDIWtFaO5g71XpsVYfDDeSkryhtw6D19Kfd+GjBEJbK4ZZeOCf61v3F3GjrCVUju6nAHHWjZbXK7ZZT83Knpx07VPM76F+zXKro5mHWbm1kEOoxsQON68Hnv71u2l1pskAaGRpD1wc5B6Umo2FtlFfEgYEYOc/nWVP4eCOH0+7AkHJQtyD9aNHuN80Vdao3JZIldZJlwmMFT0FOj+xI0cvlqHYEgAdAa51r/U9OIW/tzJET/EvX8avxa1p17LGJN0W1doVulHKwVSL0d0ThbQSPIpYiM5DAk4P0piW4DLO3mMh5GCeavxyQ7CiqgVhkMuBVXZHPtYycj+Ddnvj1qOU39oRQIHjdiWJJ2gdPwom03zEHlfu1PJBOMn6VcmWErjdkqcrsBB/Oq8MYEjF5DKMfICDkfWjlWwlVe4y2sT5audrNznIwQKWKxuEYSfNsPO1ccCp4rZ/MDTTMcnAVcgYp7KseNxaNgePT2H+fWjlQ/aO9rjZoJWIKSNFGv90cn60R2cdtBJOZXZyfmPX6cUqSzSAGSM85wecf8A1qlFwzS4jyQFIIC8/n/WjQTcrWKtuRdriV2jcZw2SM1NCwtrdgXaRQeiAg/nUMUD5+YMFY9GBIGfrT2SBNpWSVDzwgwppIqVm7dBRcSSSo1pMQTwUfPOKllvAJm86Qqq9cdQaq7k2thwADwmMH8DU6R215bfMzBgeWZhkGmmyZRitWtAkkjMUYkcKHJ288kE96Q2cLRnzAGc4yeh9qjuIoNrbrhyMYG0Zx+VV1EoXckjMoHcEEYov3Go6aMtGzjVo5JI3dRxtzkCmSxxRF2fPzcfKw9PTrVUxMIiXlDKxynXP86dFJHER5qPKc4Q9lGaVyuV73uE0bSbFjkaMgZAAxuB9amlhNrASJt2Rg552j1pWumkDxwovnAbdo5x+NVTc+ZZlYwQRw2R3FLToUm9Lk9vDJGBJbnzmcdSevvUh1EkFAjmQZXgdKiTUZY7QqseWxkMqjC/X3qFLmZ0VWnyTwAoOMfWjbYEuZ3kh0TTRqUhkKuGJKdavW00s6CRlUgd8jGarbZLe4UJKZGHGMf1qPdIy+Wjs6E5bCgAH8KSdipRUixGWZsyodp5yf8A9VNeWNwsYTCEkcfLn86sNAzwKm5owhyzsc1M1t5USugaQscjKg4/WqszJzijOeUo3lJHwxI3A9qkRmkUqkahsADjnp696vpEEbdJAphwSOMEcUpFoRve3ePP8WKfKS6q7GYRh1RTukOcgDj8KfboFEgBJJX7xH9KuEWqHzIJDkgjJGSPzq3Y/ZpIgu7zGUcs3WiMLsU6zUb2MRtscv8AEJAflAPBzTFlnjjceQoBJB4yat6rH5V0skfzj+6o6UyO6g2gSpNEwO3pnA9M0rGineKaVyoJEVsqCjMRuB6CnO7w7o5V3pJyoHetBWsI4Wi8wJ6bl5qul1Zxu6M3DDAPb8KLW6hzt/ZIGZSi+RkFRggnP6UipMrfvkJCnOfWp457OJ8tkYJwQOD7Ul3dRSxboz948EDmjoCbbVloRxyxea37pgXIATPXihpI4VEchOVJXPUDNQxyxxKBIuSp4I9Kcps/LO+TKnrnk5qbluJaileBIzszj759vp9KWWdixSWLcjEYY81ntcb5RtCqpXaAT0pyM/CkF8HKqDwMfWjmGqXVmjvR4niETMEHVf4vz/CoUupxK3kndlemMcVFbXUskqiRF+X+FuBV4zW1tMU434wF69arfUiS5HZq5XSaOVzGykNnuOOPc09LsIGW5AJV/ule1I3nXKk42gYKrtx061Jel3AbyiFAGSuCKNidJOzI2mcXYAQ4b7oJ7U8/v51LswkXPy45WrESSuwZNoXgc9cVBcL/AKUCufMxkFT1UetFgUk3YWS4mjYSMjMEGMAZGaiafzICI4gHbk4HY9fxqWC3dJigkYxk8Zz37VNJbxJjEQbJJb5sADsaLNoXNFMpR26sgVCN6nIDevpUOpxNLpc2w4VQSd3XjtWlNC88I8pFjA5OQP8A9dVLtbiOzkiCqYzGc9/xzTSsxSnzJ6nPeH1WaSSJtxzjGO3PWtmaB0lEJJaTjaV5Off2rD0N5BcyiMkPtyMdetdHbDycs4LTIMEsueT6VU4q5NGpLk0Yx7SUKxdQZCeS3RfpXP8AiS2MYSVomRs7ST3rqxHcSxiN2Ux9GcHmsfxGskemSQOTJGhBRsU46MyrPmi11OKYVteGpxHJJGxOGZTj/P1rHPJq7pP/AB9BQOWBAP61vLY4aXxq52l262OqW96MrFMvlyeg9DWsoyoYDdk5yPWsuSEarpiW7EqcgsVx2rQT91JHCpIRQOeuf84rWDujOpFxdmWlciHk5kHHHAq7Z8EDPbpVJlUlGBxkZwKu2v8ArOfSiRCLlVtQGbUj1ZR+oqzVXUv+PQ/7y/zFQtymUrlfKiTn7nXFR73O4ADpT7pTK/ltkKO49MVXa0dFDeccYxgCtVbqQVyzFclsFgQFAqS32QwlHb51GaheAbhljktuBHc4pyrGGLAB3Oc5OenpWhJcM0DIGBHB54qq8qtMcjgcgH1p5LBQHUDPPy96hkRYXBkXc2M+2aSSBlZidpGDyfk9/wAakUs2xSnA+9kUQwecTk4w5OQMVJMnkAkvu3LtyOtXoIp3Q5WE/fIGMDrV1BKEV2UK44NUWkCSodhYjj3FSvcSyq6xpn+HJHemwRKoa4uNwCEAAg9auRxr556egFVIvOSLy1QD3z2qQRyJ+8JJ4yc9aljLdztihSNQuD94mrULJFDlWGR1rLSCR2eXA2jGecjNRy+dLM25lAx1U8Cly30HcsTzLJJJ8zbjwOaVm2lYx9NwNVF0/cySh2BAx17VYFuixI6AoFHT1JqtCdRZD50a9AmeCD1qUxL5cbKrHpkA4zUE6sxChwfXiljLKpRScFRyM8UAS7Ahyq7nbAXnOBUu1QQ0qgHsPp3psVuI/wB5vyRwM9KinkMpG2RtvVyOmKW4xpYt+9YgeYSAOmB6iq7u8IZYlODyWzU0zcRrCQoOQGY8+tVn4KCLYd3A6nJqkhDBI7XBfH3hgEjOKmCbQJHl525P507Y0LBDLudmz0z+FTRwxjMsg/hzx2FDYIjWJmOZG8tP7o6t9aGlXcqrEdqjg54FRyTFtscaMAxzk9cVl6nqTWx8mFyZT1A6LWUnyq7NIRcnaI7VNTMTlIc+cRjP90ViKvJJOSepPegMSxZyWZjkk96C3GBXn1avMz6LB4RUld7g7flUWcmlY03tWB3sUmgUlSxpnnsKAQ4LlaguQVFWhUNwNwA75prcVVe6xi/dFHWlUFc0gHPtSYo7C4oPIpcYFJQWIKBSd6UdaBDx0pQelIKU0ikOpCM9aTpSk0A0mtSWxvWsgY2G+EnJB7Vsi4jvwI2hUxPxyOBXPtjaQansbprGdWUbk/u+lbxd7HlV6PJdxV0a0Xhq1aXdjaM5HXkCtuBLeBfLVeMdQKrx31nc24kDgZHQdQaYZNvluA6xt1B9MVbdjiUebyLyyWyhQqbh1AxmrIucZ2R7sf3TWVJfEZVAo24wSMVYimuEjLovAzkt3NCkN0na7LpuneUR7MMBnb61YM8oH3Mn0FZUN+zTeWdrMBn3BqSbUmsz5QBklcZwOcUc5PsXe1jQUu8LHcy8Y5PIrI1sedpV3DITu27l3eo//VS3E93I0YDGNcfNn5cmq7b3crPIpwp3Zx8tS566GkaGmrOT0KRodWiKY5yp3dPxrtRNPJabIShKnkg4GM1xuqWLWdx58DEwlsgr/CfStOLVYLyCMyXC27Ku1h69OlXJ3WhnTiou0tDooDCjswj3zjqwp73iQq0szqgUcn+lYM+vW9rEY43Vww6ITnP1rAutQudTcQojFSchV5JpK5U3Hdsua9rUmq3It7QMYcgAAcuaXTbI2nmFgrOQASOdv0q1Z+H5La2jm63DHpnlfpWzBaqVZjnfuz83B6dzzmiTb0QUoqK55alOGSASAyMWVOy8849Khlv9zOYVCRYxjdzV+S2tI9zyJjPJySNxqJYoJXCRwhDnGCpOR6g1k09jqjKDd7FSMCXaEt2UqMkqeualW4jguE8r5OoywJ/HmpzZ5MhV3TAC4Bxik+yiTcXdl2DapI5NKzLc4sikvFiSPYC24ks2CB+AqPddXJwu+NAeSepq+bFRky5YR45PQU+5CuArGMkkZweR6U3F9SFUitkY09qj27wyHYDkAsOc+tYdlKdNvSkw4PHPOPeu7li8oCRkDqgGAOprM1OxgvYVa6gMbdFK9RVxVtGYVJObUo7j7a6tpSnyJtbgOKlaJJroK0O4AYJOcYrn5fD0sQD2t1znAVvlINKLPXY32JcPk88Sf59KfIu4e1mvsnWKqJJsaLy40HJzxVK8fTreYSyzQDGcpj/CucFhqt4p8y4YrnGXk4JqzH4XbbululOBkhRmnyx6kc9S+gajr8W4R6bGyY48zufoKrQ6Rf37CW4DKrdXc8+vStnT7O304rIbTMucBmOfyq8t8bh2V1SIv8p3HkD2o54r4Q9jUlrMr2mmWFkwhUb5mBJdhnGB2q9Z2JIEsp3n0ZRwPxqM3EMdwVjOJiMZ7ce9TLelgFf922MszfXtU3TeppyyjG0SQxWylduQcnHFQvEh2AIDg4APNNS5gM2zJl6t060gvI/OVZQApzg5JOaLoXLJDihclCAoIxx2PX8aDAJmIlGQq43Dv7VXQTmaR0bCDBBIyOnSle5uQFJXEy9E6bvei66js+jJ9iQoI5h1bjcByPTNVUSAMBDI+1M5A6A+lTh5ZI90qAH+6eCD680yJY5xs3H5eWUYwfb9KTHFtLUEgk8sAzbQzZyOtUb/AE7NrchG3l14XGMEc1aF6CPLWNWweAOo/CmW+55G8xuc/Op7YHGKNL6DalZ3OT0SYRXuxsEOCMe+OK6WNcW8kkTyI+RkdQK5aVGsdVJ242SbgD6da7D7alxb/vIjnGQnTP0NXNJ6mVCUkrDgbtF3SHrgAAZ/GpFnDIiS7VQeo5yPT3zUfmBth+z4RBwN36GpJJbZo1WWEBZGzzz+VZm/yC2kiMZZ/ly2AcY/GrC7BJ5Sz+YAMlc1nXC2qRtuxGhXGS3H4flWFeawqq0VipVTwZO5pxu9CJuK1bNfXdSgsX8mL55eCRnp9a5lEuNQnO3LHqT2AqW30+e6HmvkIx+8x5JroLbGmWeNoO84BVc/rVOUY+pEac6mr2HWWlC2iT7MQHGfMduCc/8A1quskTBRJOFduCw6io4tk8m5mD4Ckg8FfemAwTRFzGWAYKobAz7is276nTGPLoiWO1gaRUcmY4PfiknXzohDYpvCAAnuvtmoQ6G6zteMeqkYOO1WZrhbaONIXUFjg4759aStYtqV1YjME8RdTErsCPvHJIqR7OSBP3SYJGQxxkU+OV1ibc4Jf5c4yT170KJZLg/60EAZB4H0osieaVyvFG8rETIT6Z5BP+FVpdHtrpn8weTKTgKmB+VaqtIkgIRRtGO/QmpDKguGYLExXpkcriqirGdR83Q5ObTtQ0xvOtmM8S/eGOnHQitXT9Zsr2JI2VYZU5KnjPPY1fuJ2KF0ZcBgAWHBrn7zRJJpA8C7ZSN3GADV8yejMfZSirpnStNbq2SeQM4Pb0FRyX8e13QBWjOACPvGuZj1O5sXa2v4zuGACT/P1rRjmluYlaNkjTopXJyc0m2mVGMJK9zYQyPh5MKwOSOgqykQeR3nQeWcbcnpWO0135Ox2DAk4P8AjTUM8mftEkjRdyOAKnmNfZNq9zpBHCqYBGB6Gq5ubWFmePbluCc1h5RJ9yktEAMksTx6/nSRLEZCXQ+Wx+Vufm/Cj2nZCWHtuzeE+5gZHjRT2yPTNIktvKrlDyDnJxWKtrPcO7RvuB4G08flUx0q4lRAE2JnBQcfifWjmb6A6UFvInmubWMpu2kkdOuKinkt8p5KIyg/Mcgc9qmj0N2dQz4jXsOSaDoAMjOZCN3YcCi0uw1OkvtFJo41IlDhVxnAbOTn0FNEKGQBp239Qwbp7YzUv9mrHMQN2c4I6DHsaeujRyqzBTGxPHPap5W+hbqQW7K/kobc/vllccgnqKagnVERHMgyOifdP9atroCrgtKWxzhqVNJdJD5c+EY9yafI77E+2hbR3KhjltnaURbnbAMikZB+hqS1CW10xLS9ckFRg/WtaGxEMWzzWfnPJ70x4CIW3uGPAxiqcbGaqqW5DKsTM6RSxhXGSPT8qqW6vcBDIVV4/wC6eo9alMTwBpVDEY+4G/zxVhAZEXdtQjAx3X0xS3GnyvQbaSeQCXjBIJJZhimyTBFk5VEIDKR61NJLLaMiIuVYgEvwT/jUEzebdrDJCzg88Dp6UPsVHV3ZWdmwJQ0jLIOc9Dz+laVvshJkSXepGQmc7eKTyxKXYLsiAOMjHPtVNdzhQhBVQQpxg4/GlsNtTVhTqVy7SuqDAOMZyB+NSx35uIzG+wt/dPP61WhgeGKWSdTgD14PvSON0RdG2oQBlwR+I9KV5FOMNkixLcxxMA42YHPFVEuyG2W42r3z6c8/rUog+0ErK77BgBccN7mrBiZpBHBBGh2kZ61STIbilYjzKAAh5B2nP86imaV0WGSP52PysO+KuRE2yssiFk4PmYzj8Kk85VlErQgr1Vlx0Pf9adrkqdtkZxtHdmUxMW65xkfnULxCNy5hAKqflYZFbBuEjBl80kFiMKM0533R7iFAIOcjmlyIPbyW6OfVAyr5nG4HCBefWlGVBVAm1uhGSVHpW6beB4gAvX+JaZJpy7MBuAeuKTpsqOJVtTJaOARR7pdnGDkdasR2WnHB8wnKiriWBJG5UKjpxyfamS6QgO+PKYG0DGefWjka6DdaL05rFQ21lBN5m533H5QB3qRoIkdHWT5c4Oeck09bLoAoyoBIyTmniFbmSMPEqKO3o1FvIOd9yvIIAyTK75BwVUZNTmzid0kb5mIBXJ5H/wBep5RFGcOV2kbSAO/qajRjFMSUBcdMelOyRPNKSI4oGeRUedyoJOScfUGgwj5wzvjGQuen+NWP3ap5ZDNuz949BUtxcQxKjBVJHGB6UWQueV9CD7JI5EiyFIFHAJwcY9frTFsiQFU4KnhupIq81wkkQ8tQ24cA96dDJ91niUJnginyoj2k0iFIJfMMUiqUPJY9TVb+z2HmRmRmWTGGLdOta3noCyogPI7/AJ0LLEi4ERHqKfKmZqrNdDMjs5I0wZcx5+YYzxUV3A32CQB2ZSPl4GehraWa1mw3BwePrTJFinmRQVKKN3HfsKqMETOtLsefeG0ZtXC5KsynFdoke0CMEEtw+K469iutA1szrDlA5KE9GU//AK6Jte1O/crD+73H7sS4J/rWrhfYwjWcVZnS3kcNvbN5swhQEgZbOawtV1W3k014UYyvt2ggH9afb+G9Qu2V76Uxg8/MdzUutaZbabofygtMz7d56+p/lQqaQpV5PQ4/Bxir+ijGp25PdsfnxVKrukjdqltj/nop/WtEjG56BbWiwvvjJX8eKkT5nLPnOcYHTGaUOUjDEcN0BFEgIl3A7QQKqMbbClJy3LIyV6Y4OCKs2LfOo55B5qvz5Iyv1qbT+X9etS9hI0ap6qM2L84+ZcfmKuVR1pymmyMCQQy9P94VMdynsVZTtbYzYIUZY1DPdgKVj6gcE1RmkdnA+Zi3B9aeECpiQbd5xg810cqW5lcZEZjHuBUYB69RU1uiRoGJOD13DvUcm9MxBNznoQccGp4ID5SBnDEc4pvYCSeaNmEcZG4DJz0HeqN/dZdNqgsD+FXxbkvkgbu74xxVO6AW5VEA/wBrPfNEbXBjIFYv97txg8nPNOeKWILuOd3OSOlT2+zc/ZVGRj8qhuiGBJZhkA49BjBp31DoUoIWVTKzqSSShP61PZRNMjSNIcbs+nNFzLvjhSMsvBHsMVct4gkO37xxzmm3oCLEUQZg/JA4571HdSLnaDgZ24qeaXyYTgYwpIrOaRFjU5y5OCR+tZxV3cp6FlmdoQqttVTyfWq0abvnfJUgkZ/iFPaTcmFY4wc470wSpEiAsMBcE4qiSZXZ2ySoRTg0ru10FjgwqAjLD0qvEweZgFbrx6H3NTPI/lFfujnOOTTsAkj/ADFI0YDGC7d6I1aIkySZXoqYx9c061ZQoO09PSkzvkdizBSOp7YNMAnPygOQA1JPMix7ItoIIDYqC4dVZVVwznqD6imTTIqgK+XJzhegppCHhml3KUUkHIx1FSrtUPtToOuf0FMt5PLhVAoJI4OeenNWxb7Ik8w9Blh7GhsBIkVCHKnIXgZ/CoZcTGT5SE6ZFPZzMmACiEYGDyT/AJFUdT1CPT4hFDiS5I9OF/8Ar1lKSjqzWnTc3ZEWraiLBfJh+aZl7j7tc5gklnYszckmntuZ2kkYs7ckmmMcivPqVHJn0OFwipq73ELelJTRS1idwlJmjFGKABeWqxwBgVBjFSIcdaRSJKY3LqPen9qibIk+gppE1HpYe4ANR4p27NJjNIoTHPNIwwaUilzuFAMjNKKCKQUyR+cUucgUzOTinDPFIaY/FIelOHSkakWRGlV/mAPpSmoj1q0YSWpctZzaTCSPHB5Brpra+tbmyVXChgOQR0NcirYPNWbed4JA0R6HOPX2rWMrqzODEYez54nQMuI5JGIILAD6e1PEFxNKx8/bFt4PQf8A16msbq31CFYSqrIOWU9vpV8aahyQ7DccnBo5GcyrrqU7OFntn8t18/puUdfzpbHSnWcSyy4lB+uRV1LFomZg3UYyP8KgltLrzYyjl1Ck7hx/ntRy23Q/a3uk9yW6gDAq8m4glhjg/hTBbxrbs23LsOh7+1UgLi4n2s/3eMDuan+xXLKhmuGUggKo6Uk762Hy8qSchzQW8o2sifMMspHrWPd+GbCUM8cxgIPPQg1qPYlJ3ZZQ0n93B446U06YksziV2wy5yOxqk2tkRKMJbs5qHQInYfviVPfAAH1rdsPsmnoIVttkoXBZhgn8asjTYiQGlYBR6dfWrMtlbyKDlgBjGKfvk/uuxmreTNcMYxkc7VPA/OoTamUAzzFG352s2P89q1vsNuoTbI42NuGG6mg2ds7yNtyWPzEk9aXI+pXtor4UZlxAGjjWSbdtAwoP3sU55Q4H7l0bjJXkj8a04baAAMFDFeAx5qXbB3Vfyp8hPt12MhJCjECTe7DqByPrUsUZnvBIAzqi4U9ie9acSRgnGNzdamVVUHHFCgS6/VIylkmaOQPC5AbuOo9hTGtJpZfOVMg9mGCK2SFzk4oBXsRT5O5Pt2tkZTWtyn7wqH2jITPpUs1vJL5OAFPX5j3rQMiD+IUSlNgORwQafKhe1k9bFKCGXymEyrISTt9qjTTpI9wVgOCMY/rWqrx4BDLikluI0A3UuVDVWd9EUfsUVxCIggAHUrTRZpH8jOACcA4xn2q5bPESfLPXtnpUUs8LuS68KSMk9KLIpTnexUe1WAFyzMThQB2p8MEaqglQyO5znA+WpJrmKSIIiktnPNOjvYGG3+MD5h71Oly258pG2nW0hbKjd/Cc8ij7HAzJhPnQcZ5OKdLexxyhYl81j/d7ClnkTDFkD4wcKee1O0SeafUrNZmZOvUnHGABUYtRax7DIokJ79Pwp4v4U4LbcnGD2phnguZWjdiwBzgjuKXul/vFvsQlJ432yHO5eMHAGO4qYvJAjFmErgAqAv9aiuL5I5mjKYQKTnOPpUVoXmjf5Qh6oxPWlfXQpRbV2aH2iBwEnVUkccKx61DBLbr+78oKQcDbwfrWU0k3no00ZkYD5VA9e9WGUSSBZlKSfwhTgc9BS5rl+xS6l3zrES42hXHIJGM0x5I5bg27IQH/iPes2RLaKB1mz5nJC7uhz0pyXKKI2aErngnIBx6Ypcw/ZdUZXiOzXCXMA3bfkk+o6Vc0e/judOET/LLEu3PqO3P6VKSbkyxW5EiEHKHjGfrWVJoEq7WSUKX6KMmrU01ZmLouEuZGzcXkVvBxIIyT0PP4Vi3GrIkimAbwowCwqCPSLh5SjMGOcE9av2OixLIWnBKxnJ3HqO/FK0erLTq20VjOCXuqykqrP6nHArQttFaA7pIzI69uoretBBIxEKqkY/hBwR/9anzGWMtJwUb3wBQ3poKMWn72pSit5zsdoU4yNpbk04M9s5MkQ28gYOdtTx3yPF5LYMnt0P41FtuGO4Q4UcZXnNZu3Q6U39rQRETLPGjktgFzzjPapPJWNVaRUkK4UYbgg8cikSN5kU4kXzG5CN0Apz6bIVyXCoM8jrx0zRZjbV9WMkt4FhPzxkbjtAqLPkxn5AFLc/T2pVgeEj7V8+7GCr4x7VJPZSIQ8YJA5C56n1qbFppaNjF+0iILDBhC3yuO9SSrdpIruyhiPu54/GnI15cR5ZIlVF4zUSNcspAGWPAIGSw/GmJO/YHlllBXZliNxx0/CnQxsGbYsgZxg9yPemm1mtkdiSDjIBxxSLJedE2ZHDLnJIpeo2k17okMSJA7SSFQTgZAJPrVmSaOKPKKQ6IMkdvaqf2iQRqturHnDI5BA70jxTN+9cKm4cjtmmnbYmULu8iDUIIriJ/tUitIB26isezu7jRrrY3MTYyOxHr9a2TGd24AuH6jGPx5pl/pyT22FGTxtYDvVwm0Y1qMWrrcuQSLcx+ZG7FDk9RwKdFMVDoq71L4XjGfqK5zSJzbXv2efC87ct/Ca66C2ZZSPNQngjPeiUXcUKsXEowoGfym+XJ6kYGPatKKBFUKkqnH8I65oFuqlQ7BxtzmoIrW3G+ZXbPpnAxntSSsXKfN1LsU3koVPDEbsYpU1GRwT8qg8DPFRCSKQpEy42rnJ6iopDZjYCwTk4BWquzLkT3Rca/2BS84x6qRz7VCdSSOXeZyylcY/u1WWHYDu2+p7DP/wCqmzGJiyrGAePlA60OTGqUOxabU1lAERzuPBIH41HLqUkLFdwJUZJ21BGykyHYo2qcn0/D8qhZi0hysW0HAyT83vRzMPZxvaxbttQmmBacKq/3e5/wqS3vlnmyQAq4IHocVSDGeQI8SsynHBI7c1PPDahFEquoY9RnmhSYnTgt0WJdUWOUqyEA87vWmtPC212ZwH4yP4c05YLK3VEIYo3QZyRTtunojSvLtVGyS1PVk3hFXsyGaSGZvklZAODjuO9LPd6dbYke6VSP4SMkd+lc1q2u7rhhp5KxeuOc+1ZttaXN/KxGSepZjjFUo9WYupd2gdFdeK7YkGOAykf3+B9QOazx4ru1kJiijUYIHU4zVhPC22Eu8qyEY4U4z6ipItGt1uFLW37vHQkkmnzxT2GqNSSvcop4q1FY2Q+W2STkryKbN4mvZQAyRY74XHP51pyWFqA0q2qKmR1HTHUGpbeGBEMosYdhP3yMjHsKPaR7B9WqJXuYTeItQYDMgwOOFFSr4jnO3z4kkC/hmtlRp0jF5bKIRqAAVXGT61E9vpc7BDaqgzwVbFHtIB9XrdB1tq2nXbo4le3lXqJOQa14nAld4ZQykfMfT3rkb3QwpZrZwNvIRz1HsaTRtYl0yZoLkExZwVPVaLResROU46TR18UssUb/AGmZZFOdrbcFRRJJDKECTBpcYI25zTINkyGRF3o4LJ2pn2tYpgTbDp94EdazfmbpXehZ3Bk2+X8hPJC/0qKeITiMiX5lO0r2/GqrSSeeBbtH5fOSTkZqKOXaoinkbAY5bH8qL3G6bSumaDQsiqEl27OSM55qVJllj2tJw/GM4INUBcRw7ieIQBg461It1D5KzhN65xwORRzIHTdtS0l4iRIqhjjjdjNX4pQyZdlIxms6O7RzmNP3Y4JIyTTWeSR2VTGEYYycn6VXNYydK/SxozCFAWAwxBwMVTuFVpdiFWXGRjjpVOW6kgRIyEGOj7s/WnzMwlj2hexIBPI9alyTNI0nE0Qlusu9gAcD72eTUge3klxnleBzWZ5LCQOSzIBwp7GpLmJZJCRKVkIACinzEumm9y7dQWwjy3yqMgkdcVnyJaW5BQNIxOQxOcVDLdyQTsqhgAOnXPvVUxzXMg3Oc7sMMYIHbNRKS6I3p0Wl7z0LTXCtKHDYTuVxjJNaiwp5LeZLhScqOn/66zYrAWbghC7ocj8+/wCFTztMkiyTRK3oQeKa0WpM0pNKLHRQvGpKS70ZSQSO9RTF4W/dMGHVvmyeKimuJWkj2MNo4ZQRUb3G+RkmjDqPuleM0m1sVGEm7ss28U5YEqQO2T3+lSZuEumVI2xgA9sdeafDdyIgAh5UE4HUcVO10BIk+CAwwSeAa0glbc56kpXvYqSy/a43ilhEm0Y2sOvvUlsba2h/cwxxZyMhR81XPPidhvjGQMhjR5NscZiAwPlFVr3Mm4veIn2hGLBTkgA81yPjOYLBb24I3FizY/z710MkKtK8izNG4/hyDXD+IppJL/Y5yYxjJGD681cZN6GNSnFK6MfvWnoKBtXg54B3H8BWbW54Xj3X7P12ITW8dTneh28JEwJP8J4zQZMnygo3FTg/3aS0GyFW6ljk+1RsB527PboPeqSJLtucQAMQ3HU96sWDbnJIwearH7ipgA+lW7TAlGOhBqJDRdqnqih7IqwyC65Gf9oVcqrqOPsvIB+dOD/vCoW5T2M9olR28tBle/tUXyqyM7dB37+9XJP9eyjgD9ajmhVY2wAe+DWtyLFOdlMyuvp82O4/yaeswdV8sgEEZx+tR52HGMq3Qf0qxb2oRtrHIx6VTskIWS5jhgdxzjJ+tZmd02+Ug4GSf6VpagkawZI6cgCs4KPJ54LDPr6/404WtcUiaKQCDdt4YZJHpVV5xJFjeg2gjJPWnqJZEcSsCuNu1AR1qFkCIsbcZOOnJP8Ak1aSETWaBxGNuRjrWhu8sfNgH0oiiiSEB+ueO2KqTiNWYFmdCPmYnp7VL95j2EuJ2uHwCu3j5c547mkwqoQcBcZwRz/nNIriQeUq4XbyQvWm7d77ApCgDk5wTVCJSFVFeRgHzjGe3pUBlPmEFRsAyOKYY1nm8tnOznnrTtkEfAJ3Z2gkjgfSgB+/YVPAZ+evb1qePBIdjwf73f3qptExZ8YU/KO1TRW4BjUljjJ3HGTT0Amkum37Ioixznjp05qoZmZQgi3szlSCehp+8RSBt7HIxs6fnSl2jAChMtg4BPFAEaxojPuVXk7HPFTeVsckqreu0dO+KavybnkkA7he/tSm42xg7cDux6Hik2xlmKUQuGeMZIxx2pfNF1Mw2sCcDNVYPNuXBEh49qg1bVFsUeC3bMrdWB6VlOah6m1Kk6jsh+q6qlhCLe3Iefuw/hrmsksXc5Y80mScu5yxoJ7159So5M+iwuFjTV7DWJNNbpTiaaaxO4jFB5p2O9JTJEFFL2pKAAU4UypB0zQBJu4quzHzce1MurgxgBSM0WySyI0rKx4+XjGfWtIwbVzirYuEZcrJRnNOpFYE+hpenvWbR1wkpK6FIyPemfdann1ppG6ki2L2prDFKDxzSucqcGqJ2I19aetJtxS1LGkPFKRnpTRS5xSLGN1qI9asFcr71A33qpGUwzT0cio6cOKYlqXrWQh1KPtcdDmum0i6eVGG4+YvGzOfxrjlJBBFaNncnepD7JF6NWsJX0Z5+JwzS5oHbRS3APzpgfXNNuLiR1Cwo2RznoM+lQ6XqiXahJMJMOoPf6VqhFYCtWnY8xSSd2jDBLtidvKkH3fXJp32yeNUDESEAliBwtas9vBMQJlViOmahFhbo2YwV7kA9ajka2NvbQe6M6PUpWj3AI5+lSz3rGBiY0JxyoPrU8VjHbh9jHkE/N2PrVebToZ38xiQ4HBHH40WlYHOk3sVnu5DGuYDk8cZPHvSQ3txLOI0i+VBzzU8NtNFGQHDMCcF8nikS2faFWUKe528MO9FmDcCA3amYpIpPlnA4PB+tF1qJjiysZ/eH5SeMipI7byshJAxLZH5d6jlskeTEkhdsjA6YotKwXp31E+3T/ZuBGjHoSeMetMkmkdFK3Cj5uSvNFwIrW3YSSqka/xY7elctqOsrJuis4yiE/ePU01GTE6lNHRXV8ljLtkuMj73zHp/Wq//AAk0Z3KJgOOCQTXKwQT30wVdzueOa2P+EaCQ7pZ9rnjCjNNxS3ZKnKW0Teh1hbh1jgcSMe4qwtybdnaaPqM4B55riJoLvQ71SHww5Vh0IrrtM123vbYvMqrKBhh6/Sk421uVGaenKTRy+c+WkkQD5tjcVLPuRY3gYMrDDEHdimy3keYgsY24HzA9vSmx3ZtoJfJ2qQchW5rO6Ojlb6Di6yRhxndHztUU0fargszK0aIPlHr+NRvqU7Rr8oDMTuK9B70LPcykIFlbd94njApXuWouK1JYpXfKRkKWGCR8pzTlAtsRgK5J6ZOSab/Z91G6SJtZ+ev9akOnqVjjYbGU5Jzxk+lGpLcW99CG5KRxlizFgQSpYArTQZGkJjjwW5J45Wp102WR5C7kBuMsAc1LNZAwhZJCWRcAqBxRysbqRWlynbyyPO0cc0ZKrg4Hb61BIpmmEcIbeD82ThPzFasVjDFGfKCk9WOOpqIwJApYNlSCQoAwDxmm46akqrG+hT+x4+ZoVk+YZP6cVEbaSe4IjDRRY+YHGfwq9LOsUIZl3NtPyk4/SkglRORGF3845HGOcUcqD2k1qUvLVRHDCnmFSclieOtKscgjVlbJVsYOcCp5blfsxeGPDZxgCmNeSQIqlRv/AIgD2osgUpdh0KyMwQS5c8klcHGKbNFbyW48yRhKOQ38X196T+0IwqmVf3pB+U9vwpd6ylRIAr/e64IFFlYOZp6kfloigKWZuC24cgGrLIhT7u8pyeOtRxyLICpyRzhwMd+BQjMSwzlwcneev0paFWb3HSrFK0asiJkFW2j7vtUa28kcZLOcHhB0x7k0i+ZOpaMxxSscsecjHtSXCSr5aySZHp2IpN9SkulxWXLfu2By2Wx64quzMcxjawXnG3PNWYYj5QJhcc9UOfxpqW1xIzNtZVwRu4ww/pSs2aJpbkLRbchC0bqPmJzzTjYy/wBnruuMKxzs6Z9qspaTm5MgIIGAx9BUiLMNqiRDGDxuFCiTKp2ZRQuiiFIgx9VHT61Miz2SFpXYkjooq15cy3BcSOqrnjHBpIZZbhG3ADZ3YdTTsR7S5Vi3sgmzjHGV4zj29aBcTl/LUMQTk9z9KtmSSDBljjl385HB/CooSI7hJAjKmMAE9B70W1K5tG2iIh5d3mjODwG4OavQyAxbEYKzADOP5VSkEzyuOAhJILc5q05mjjiOVcAYKsOaFoKXvJAk2yV4m+5jGT3/ABpq3ULfOqhWU4xntTyZGt0kESJ1O1u1EbQuiuUUtIemetGorLsRW8L3AMsmQhb5UJzkZzRJbu3zwYXLcDPPXvVxGZkw6bFzhcnNNA8hQYSsgOOnUGnZC53fQhCOoXEayRcEYxknuaqujIrNKC2eVX0HfmrymOS4Cs7E452nAFE0aM/3RgDac0WEp2epnQ3DqHcxrsborjGDTVCxE24aM+YMkdCp9qvXQi8oI42FR8u081Cba2ABlO7evy8ZOfUGlYtTTV7HNa1axj9/Aw3rxIBn86t6bqD3FqokfDQ4HHU+hq3dQQ3MgiiUjcvJPp/XrWBNHLpV8Mfd6jsCKpO6sZ2VOSkdUJ3lgVUPlqpwCepqFLgea6jckYGBtUncagj1OSYBoygQjnGcj1qzDKYl3u8e48gg8/8A66zb1OlRsthGka6RRAxWTPzAn9KdARFcMjW7uenriicwBjIRs6EOMcmnR3AMjyecuPU+n5YoW4O9tENaSSJz5nyOrHapBIINNSZmIkKKXB2jB6j+lJNdJ54cDzCMEhmwfpj2p1vNhxK22RCM7R0Ug+lNEu9tEEMvkQyO8YMjHO0njOcVKxLJHIAqs3IGOBTJJE3qyhdjHPoD06f/AF6rXPlO6FkfBOcb/wDPFFwULsvySKEdFUrNxknH51C008QRcI6qemc4+pqFpY0RS8attAztJ/Wqd1qa2sTFCMvkoueQMd6au3ZEu0I3ZevNQ8qMySSbMfdwM/ka5i4vZr6Yom4BjxGO5+lRg3OoXWxcu7nOBwK3tMsILGVxIPNuAPTjPtWllDV7nLeVZ8sVoVNN0pVDTXaE7f8Aln0/OtjyYY4TKkbZHA4604NJNctEqLk/Nz0FJelhdHeo4wQAeD9KynJvU7KNNQ0QwbEQNG7hiPmTFPM7OqeTHJx0YH9Kkkt1mjV0G0kcn0p9rJBboIznCNuZicc4qUjSUla9rsj8uaGDMkqZYFthPI+tIb4FiZUwiqMKefxFNm2XGoO00bPEqkZ6fQ0KI2kXAzGRjJ9uuad7bCS5tZCyyxNBuijG5SMoR39abG1sIyxSSNZPlGVBBPrUlwsTlUO9pCuWIbAbH86rSSuY9rBijdAD0pMqKurIbNF5YIaTzTgY5xiqF9p5ubdp12mRAScHJYetbJtrYwYBAXqrDrnvUv2SCNBPHcMir8ucdfr61UU07mVWUZR5Wc1pGqyw7IC42qTtVjwK34rmKYf6TbmNV4bngn2rldTtTa3CyKco/KsK3tMuzc2e54lk5+Zu+cVcl9pGNOSvyPdF03cTMsSMI0PUHtj8KaDI9whlfMascDoT+VSrZ291AiJ+7Zc9T3NV7jT3E4jjk2JtOAaizNrw2LKWz3c6mVgNoGxDzkfWkubQxXpVCgXG7Gcc1GiXSFSAAFx26irMd9G8jiZGQvwO9GgPmTutURbrz7OUGAhBwy+tM8u4iUJJGxXI5atQpCbddki+bg5B71NFELmOMTbQerYNPkuZ+25ehlw2ySo4kTaVB256g1KsUkcNuUw7KCWzz+FXprWESM7upUjjPRfpWa0Twyl7ZgyADBY8Ghqw4z5+pEZLmQK6BlVwRjpiopJZomUbyQoyWHepJRI+FlkXIG8bB2psFuspQu5I65H6Co1udC5UrshE9z5ryomV/vGrljeeU372MM5PJIq/5UCwLEg+8PTvVe4KwAxnDDAyp6iq5XEydWM1axqyXMaKpZQXboTWdfXZkBRl2FecDnjpVI3GHC5c7RjkZ/DH0qC385rgkLgED0xVOTZjGkoalyIrJIJZI2+Yckj/AAp9rZiaYFwcE0WpRVZfOEhwS3zfd5q/CNjtIH3HqenHFCj3HOo1dIvQ20cKYXgd81HMYIUCsN2egxnJpTcgICxCZ7E1XyXmVyysuPpjmtW10OJKTd5EakM7KI225yufWp4oVY/Mx3gYz9KYgmnYgp5ag5XBzVkwGMbk5Y9SaqKuTUfLsRTQoOcdjzXl2qT/AGnUJpezMcfTtXo+r3EkGnXErHAEZIx2OK8vkyWJrVRsc7k2NrpvDEO2zurkZ3cKK5sc4Fdn4fgVdHAP3mO7H8v6VpBEM3ogHjH8J7imsGjkycfMe/OKRXYD0Yc/j6U+PEiFk++B17VRJOpSQKwO4jkHFWrTIm65GKqQ/JAfxq3Y9R3GKzkUi9VbUBm2wf76f+hCrVVr/wD49uOPmX+YqFuUylEN7ZbOfQ9adIDhiRntTVJFww6g96LiZY0O4jnOBV9SehQuBkJtO4I/zVeSVFwC2eBWUJXdXjjAwTyxPSp0R1jBZuOMZ54rVx7kphd3Hm7lHTpnNVhGG+diEHI5OOBTGmZZ3EafL29qfJFujkYk9M4POeMVSVtBbim5CyMYkZgvp0qNIpri7DuAjZyeP0qOMmRyNvyqchR3q/augCggs47jv+NN6C3JWheOIyTOABycd6pEKsRZsncf4vrTru4muMBiFCk4QflzTW2bEMhzkZCg9f8APFJabjEFyYowzZGew4HpTYVnuihB8uPv74NOtYzdxlpMAKeKJ7poYgi4XHJYHpT66CGXSLAFWNtjZxjHWlFuocqVG9yTgDkfjUVunmOs0ru3Ukk9DS3F0URgcBsY+Xr+FPyAszO3mJFCFyuDuaoZJ40kctJlwSMdO3aqsineqRud+Bu3E8H1qaVIo2DSneW5HHfpTsACaNRJtjZ5GOeBwOtEME7JH0BIwQetSupDISCA3YVbYLEd+3kfMc96lysOxDLbLBFvcjIA4B6U1IjPMBlwFA4PSk2vdTFPmCZzx0qLWNUTToDBC2ZiPmPp/wDXrKdTkWu5rSpOpKyDWNYSxh+z2xDS4wW9P/r1zKlmbzHOWPNRrukcySHJNSivOnNs+iwuGUVcWjOKKaayPRDPekNIaUe9BImM/SkPWnGkxQA0ikNKaTGaZLEpksmwYzjuT6VKcIuazZXaV8AdTWlOHMzixeI9lEQkzzfKOK6XT7t4BAkiho0G0jocVkRW3kxqP4mIBrRlwJRj6V6UKStZnylbEycuZMr6i0Ud8RHwG+YUwMCoIORRqNs52zIM4+8c1HEQEAFceIpqD0PdyvFSq35h5JFAOKCeKB0rlPaGHJppJGOaeetNYZ200RJaEyENSkVEpxUw5FI0jsNFOpMUA/NSLAHBpsihhkH5qcTn60000RJXRCB61J2owG+tGKbIirADinKxByKbQKRZq2N3lhufbIOFY/yrp9P1V9vlzg+YvWuHB2kEVp2dy0zorvhgMK2f51tCfRnm4rCfbidwrM8QYAZY8Z7Cmu7xgsR0468Vm2N9IzbZGzInBQ/zq00skkZDIVJ+ta3PM5R+52kZgHKYHHAzUbySHBjQ9CDkc5pfNmEZCqxYcKGGBTJLp4lAIBY5A4PWlcOV30JCHOPlJH602SN3xztxnimG7KKrOu0t/CaRJGcliflx9DTuieVrVjTG0UeFUH1IxWbfXQsnaSUcHnIqFdbZtTltAw8qPJ8we3XPtXNa1qjX8+1T+7Tge/vRa4uayI9U1SbUZcH5YlPyrVjSdHa5cSSqdgPCjuaXw9pgvZzJN/q0Gcf3q7JYUjKooK55BHanJtaIqnGL1ZnxxRW7xoVT0CqvINTStcSSeSVxjoQelaEcUIlDEoCevqTU3noXeNQN69z0zWXLfdnT7S2yOfu9Ie9tNtwzmUZ257VyUZlsbzDqQyEggivSlkjLqJmBfPAxXH+L7dEvUuYQAJBhgOxFXC2xjVcm+ZG5pdpaXdtFcRy5ZxypPQ+lbn2O3YcoufpXEeFLvZO0Lk5+8v8AWurZ7hgjbigGS39KTSj0K5pzs7k7WKhkMexQvtTXgHniRi546A8VFH595A6SMiKSSCtSRQtDA6hmdiOrcgD2qStVu9SNi4YtFncemR0NKb3ESeYp3Yydynkd6dFAwVUJCt1JU4zTryQrMiiMOpGDnpRrYd03axDJqSOAQhVuT8wx06UkUspUM8eOMls8Y+tOkQeXlgoDHGCo6f5/lXLazrZXfZWL7IQSGZeN3/1qaTbJnOEVojUv9YjV2U3CxHIBU8/yquPEenmTEoY4PBUHHvXKRwTXMuI1Z2z2Ga3U8Jz/AGfzJZkVh/CBnFVypbmftJPRKxuRS2V/iVLhSg/hzg/jS5R1aOOZfLC/ePWuKu4LnTLoLKCrdR6EV0FlqP22BRBCqzAfvOOAKlxsro0hPmfK3qXlihLFYt20AnDdCakFt5k5+ZWXaRg89PT3zThKtvH5b/K2ATjHOasPIqQLtG+XbjaSM1NkauUr6FYWsRLl1JyeDjkfSklsJDK8vmbjsA54zVyGSPneUVieAB3qT7RGmDMCBnAO0kCnZNCc5J6FaMFF2TDbnlQBn8zTRHsdXd8qR3XPX0q+k0LE+VzkckVUjETXMjYYFCFHofp+dJoIzbvcjkZI5ceSDwcbclj71Ikg8wfKSm7qwyR/hU6IsaszDc2ex/Skmii8hiCQnPNFh8y2CRg0qAJmIEgkGkSSRxIpASMfcIIpoKZjOSGxlXA68UgAd0+bJU/MT3NAWHwB1+84KYGQAME96jjg3M8wjwB90E0kc0hRvKdDjrx0qIXrBABA7H6fhxSuh8stbEpjlYR7m4JJYZ6+nNOmtndSYsLngHOD+dM+1HcI1UkNxjPSp0iXiJy4I5XnimS7rcXyMRKskqBk5ye9R4CdSrnj5s+/QU6SEPKXdndCTweg9qmSCPy1AOQo3cDp7UasWi3ImgRE3yRsyqcj2pIVkGUJOGOQSfu1K/nbtinKP90ehp3k+WzmXJDDmiw+bTVkckcynyciQsvU8ZqA2y+bEvlBdvO0cmrSxuhVmIB7HOeKcHR3wXxIQf8AgNK1xqbWxUkWeNNu8uT0B96reQIUyHdH/uIAcmrLOpmQDcwjODjt+NNEZM5kPzbcYZRz+VTY1TaRD50gZ0aEhtuMYJJ9/wCdQveysu07UYNgqxzkY65q+/mMj3GxA+QF+lQy2cayhdnzSD5ivA9qGmClHqipFHOXDojqQpJLc5OOKbN5k8yAFydnOOh9qvyExyAiRFXA+Q/5zSWzytIZpdixgYCjtzRboVzv4rFOSzngbdDhFUZVTz161U1a2e5t1hlXdKPmVgc4+v6VovcfaZkRWwQcMB154pXaKMNAGAlyOO5Hue9Nd0RK70kjkrC6fTpnilXg8Z9DW7b2/nx7gBkYYsw4/wA80zWLKG/UeUiRzAcEcZAGcH/GsvT9VmsP9HuQTH246f8A1qpxUtepFOc6PuvY1Y4ZJW8sJuOSc54Jz0pjQ3E8pt2GNoLL2ANTWl3AYCVIJI6dvqKdFdgOQ6thuS/OevT2rLlS3Or2knflQxhMMybo3lIwQ33sU5rWSOLao8wt1x/AacXPmuqBXjOCx7YpnnTrLldwi6qGP4Ui43S0Emt5IYjHIWK8ALkHHvUTRyyl5CAin5QCf5U+e6igT5wAvcHv/wDXrIvtakk/dW48uIDA7k1cYcxlOv7Na7k2oaiYfkRlZ8YyOMfWslIpbqbAyzZyT2FPtbKa6bcAQhPLnoK6uxsIYLdNqjC/MWI69O/pV2UdtzmTdV3lsUNKsjbqpDhGY4Lg/wA6us8v2gSFd69ASPvGpnheaZmtGUIOff8AWkkkkYATSiTGMBOB+dYvXc7YWWiFn8ssPtD+VIeiAcH2zU0VxbyYaSAgAYTK5wPWlFvBcSIULNKhyUYc1OdKLyZln3Kf4R1qrN7GLnBaSdiF1Qt5bF5FVQQAcYP171HKqXEoWfbheg6HPf61bGiEjLuxVeUUnkH3po0y4EoeZVkYc8dqfK+wlUg+oCCIbwk26M/w5+b6VVlQXDidQq7eNueDj2rXXTWQZtyEB7c596zL3Rrtp18m52wqOcLgk+pp8jIVeK1uQrAEQYmOcnbjPAxyKkjhhDYRijN82GXjkfzq3HpAQB2kJbPzMx5psmnlSVB8xDwBkj8qXK10LVWMupTlVRwrCLPy4Hf3pn2eQSLHNMTG3KqOx+lS/YZt4SVF2ckY5INNeyuSgKYQjjIPXPelZ9i+dLS5U17THltC6kExrnHU9KwdILSyNZq+3zR69xXUXEVyAEZicjooJHHauQcPYajuHyvE+QK1hZ6M5Kt4tSTudSqSRKsYyOAq553VZM67S4B82LAwTn/PWi31RJQrTLlWGRtFMuLu2m/erGwYdCR0NZ7HRZy0aLMd7LJhACGXktjg/jSlvPkPmxgKPlywyAfUGmW0cBto5C/7wD5xn72asS2UU6pHE+zHODzinZk80E+xU+ypl2SYtKQSpHf8P89KQLe2rsyMTnnJ5/TrViS0jgV1JBb2zn8KqD7WrsN5EYwMsKh6G0XzdfvFku3aItOpRJBtI9D6io9odhGWG1cZZT0+tQX+owqwjkO5I+x6k1kPqe0MYAwLdc9KEnJ6FOUKa1djoI4zNcJ5M22MBkyec4HpST3un2UDIZssQMKhzk/yrmLjU7mcYMm1f7q8CoEhmnfCIxP0rWNNLc4qmIlJ2gjcm8R/ugkNsMjo8jZI+lUptcupHWT5A6nrtpY9Gl8oSTSIgzjaDk1ci0CAT7ZZyydcrTvEShVeply6reO27zefYAVJBrdzF97a4962IdJscyL5Mr4BK88mqV3pdrb27SyBwCOCOMenXrQnFilCpHdi2WuWpm8qVDCr8FxyB9a6y2kG2EQKrJjBc9wK8xK9xyT2rr9IkuoNMRJEBbHC5529qckoq6FTnKq7SNaebzZABtkJY4wcFR9KTyB5/wA6uEA4I6Gks4wSHOxZDxjvj8KufZW2EF8j1zwPas0r6m8mo6D47jy8KkmNowc9/etSNi0ase4rINuVGEILrkc+ma1Yd/krvxux2raF+px1krXRz/jSXy9GZe7uBj9a84JzXbePrji3gB6kuf8AP51xR4PFbI5B8alnVfU16FYIvlhAAAqgdMcgelcNpkfnahAnq4zXdtGwQrCSHA+Yg47/AP661jsSyzExM5wcexptvxublW39PapI3BiWQcADBHem5/eBgcKRjPpVEluN12naB7VZslw/4VUjypKBchQOferdmcS4Gec1lIpF6quosEs3Y9AQf1FWqoa5n+ypsDJ4wPxFQtymZDaiA2UwPXPNVXmM7Z3sWJ6KasW2nyyhS7AIRyuM1fFtHAwwo54z3ro5orYys2ZsFoSBIxITBJGcmrwtlitS/L4GQCKQ/JPuVRs5yfbrRLcCSExAHBXkjsKTbYyBoisQzsUt/dqrLIXjXCudpKjHPtmpGcRWjI8mQiY+vvVKyfIdFB6Yz2yK0SJLUMbxSHb1x156+1Tz/uYgsICkn1/OoS7OEVeCASW6YqGSV5WKsSWXrt/rTtdgKGjR96tndkgnrmiMkXYAXLgdMn5TUlvbGSUqxGwEk/Sp5J4onwoOF44HWhsCGa68rciKQdvOKpZzOjSFj6KB+FSpmaSaVk8sMMKe/wBKMpCw2rluoweRQtAHTiVIFjG1Izkk8Z/KqyMEysa7mJH09qe6faFRyp2+pPX1qaMIzFlQmNevvRsgJbaNEO52XzCSTkZxTkInugUwyR9DTEPzNiI+5JwOatKqxRv5hChfw/IVIwuJduJSuQoyOKhuDNMEHlgMx44zTZJftJWOIOUOMk96fqd/HplopbBmIwoHb3qJyUFdmlODqOyINT1BNJtPLQqbgjt/DXJl3uJjNMcknPNEskl3OZpmJJOeacK86pUcmfQYXDKKFFO7UnSl96xPSQc008ml68UYpDG9KDQaX+VMBOvXpSE0p5pCMimSIBmncAVHzTSxHWmQ3YivJdqe54pumQ+ZPubogz+NQTsZJc9QvAq9pjLHE5Y4LHpXdh4pPU+ZzGs5XsWn/wCPiFfQlqc7bmB96r+crXbMASAuBxUqtx9012Re54rTVieUk27EngCs2BCoLE/eOcVaup3EIRUIDHGTUYrixc7uyPeyajvJgKXFAp2K4D6RIjPSmE9PrUhHNMcZBpomY/GeachwaZEcintxyKGOO1xzEdKAKiViWxVlV+X3oKTuQ9DQRT2WmdDSGxg4NL1+tIRyaOaZmgIxQOtO69aQjFBQ4HinoxXBFQjrUo6UgNa0vA4G9yki/dfPX2Na9hqTXD4d8FfvYOa5NDg1dt7kAdcH1HFbQnfRnm4nC2fPFHVyXkxnQRoTGeGNNe/VpCFDEKeSozVWxvY/LMccTKOnHOPrSh2hLxrAFHqoyM/0q7s4lFPoXROZNjAfKASQRg5rP1q/kg0+aSFSjheCRSSS3hKi3UFNuDwc5rN1eWe306Zrpg3HljjBJNNSZEqaUbtnKxXciCXkgyjDN7ZyaW0ga5mCr0yMn0FVEG58V2+haDHHbrJcA+a4yR021q7pHPBRctSeG4jt44YoLckEAKwHA981ZluJnLRW6/MORnv61ahjEUTAMcDgAjpToQssLZzuJPsetYtNnUpRT0RUt0edQ10mxycBsfyqVooQ0kYYmTGRlsmrEkbR+WVBZweT2xSm0CPJPHHudhwMYpWK502RlYo1HmZMpXknt+NYvigR/wBm4ZArhgQR39a33tWuIgHyjdevesrxHZt/ZM0juGZcY45AzTSdyJSi4u7OR0acQanBJk43gHHoeK9HGHJjC5UjOSc15ppwAv7fPTzV/nXoRZ7U/cZ2PRgOg9KuZnSV9C1NPDCViPDPxwD/ADoVwiFXIzjbjPODTFaSZxgDfjvkY9aU2blsybZWHIJ45qNehr7q0Y+EhxuUPgjBDDmpQFVMBeKpvPLFKIX+UNnGwZxWZqOqyadYvJ5isZMiMZ5+tNMmUXa9yl4r1ng2VswH/PQj+Vc1Y2cl/cpEnHPzP2UepqIGS4nxks7n8ya7XSobfTNNwqiWY8ylfX0rW6ijnjBzZe0rTbXT4vLQ7nHLPjk1bKqpkyww3J9qpCUFA4CAkck5GOcYx+VRskwkBjl3A8Z7GsnI6VS6XM/xbbC5sVlRMtCc7gP4TXM6Pcm1vkYsQrfK3413N6jTWckIOGlU7gT2xXnQBSQgdQauL6GE04u56IsPG9yHLEAcdBU/2eFz53l5JIP0P0rO0u7MqRLICNw3A54/OtFHMioySKFBPy5znmo0N3zEVxbJIApILKdxBHQdeKUwrIVVUDKRk7+9SyOxB8sBm9eM57c1A09xKyiOMLtGSzd/apdjSPM0IUeBNqwvhyc7T/n2qPPk72d1DsfuMwyPyqRftU2XYhc/dBHWplhA4IB4/i5wfrU2L5rblePUQyYQF2xnNBnkljdFbYFIBf72fpQVaygZiYzHg5ZuAM/zrm7/AF4gtFZ5CZPzHr+HpTUZMmU6cTpJJ4kdWkucAjJ54PbiqkmrWPyr9oAOOTnJH4iuPdrm6bku7Z7c1bttDvLpWbaFCjJJNXyJbmXtW/hR1UKQSQkW95GxI4CkfmamYTRqnk7WIXBBHf0Fcc2jXCZMbgupxgEinRatqmnP5crOVHBV+fyNHLF7MbqVF8aOt8qdZS4QLgLjHXir7DfvG8bt2Q393isbTtdtryMbiRMP4DWitwmSBGWxyec1NrD5nPVFtHRcDdvY8nd/OnB8yhSAoI7DNVHvCoDOqYzj3FQx3DmMtvVGIyOwNHMhqnJ6l/7aTNsG0Y7gdP8APNNllDsAsm9sDINUIIyzGVpcyAfdz0PamCZvmacDzI+jDFS5Pqaqkr6F4zQtcKkwIc/dTsTUTx4BYAb8nA6EjrxVXZJNMJUOVxnOTwPwqdoBFK+AWk2/IRk/r61N7l8qjsyQXMcYCQIgYDDgkfXrSm58x1IKqijJVuuegqIWiiMscjd14xj15pJ7MRqrIh3MMk5yQaeorQuRTXbyMyIcoCcgjgH0pjTBCPmBmwOh4/KrsFmQpdAUYjIJ9e9SW1nHhmki2gnPPejlbB1IR6GcqXcjuJCo7FsdKbCAbgxQKrBR19T9a0jbRNJ8zkrnIQ9Kc0dlFGxCqCP7nf8AKjkF7ZbWM61s2jVn8tZGJyzEkfkajXTWgHmyKWcNnIPH5Vqw+QE+UkHpg0s4WMNucfOMDNPlVhe2lzWKEenwPvnidlLLxnBC8c0l74etLwBpHYOeAwqVIGJJV3Cg8k4wKsKJGmALIY8nbj6VUTOor9TjrrSr7S5fMgHnRZ4KjP6VNB4kEUbRy2a5bgkHH6V0rNtmziUkDB54qrc2NrP8s8COx6FR8wP1xVcy6ojkml7rMj/hI7QI6pZ439csADVSXxBOCVt0WJem0/N/OtlfDVrzuiOc5yrE4FTQ+HbdMuLdHH8IYnP88U1y9iH7T+Y5AyXd/IFO6RjwABWjbeH3EZe7fy9p+53xXTw24tUKRQxKc5ZVGOKmupGNuVeMZPAwM8UnJW0HGD5ve1GW4hsoo4WT5NuAQOK07YQtHhQNo7f/AFqqSSoygeUWOAAcdRTQyRTSFEKu2ByeCKV9SnG6NCSwhcdCOP4Tiq8mlW4iACZ2DgDrTrW6O3yzIpYA9s1Mt0wOX2/7o60NRZKdSL3MbPlXJYQtCT90Drx71ox3U6h2wWOB8pXoasI4dc7F8s5yO9NWdASqLtPoalK3U0lPn3RJDdkp80bE45PqaWO7il+8jITx81RlnLcDhieQM4qOKTllwy9Sc9qu7MuVMuRFT0YleeDSS7JVbackenWs9pmRxMzM2eCo7VIJFEUjws2DzijmD2bWpO0RZiAQV7gijyxCu0E4Pp2qrb3CrjK8njmpnmO3CyLuPTnp6UJoJRknYVIIx8+ckc8mmuQimQOWUD7oGaXz4Ylw8i7s4PPemlkOQjg9yAc0/QVnfUhWeMxeYyd8HHOK4vxfAItW3oPlkQN+PSuzdeGBjVVf7xHrWJ4v04tp8dxFk+UeR/smiO4qqVg8N+XPpKNjdIh28kZ/DP1rQltZd6o/TqTszn2rnPCN7HHdm3nOA/KE/wB6u2kZGQFmAUHk5xROGpdOu0jJjikd9yIse04IK+1MSWdpH8qLLggM4/wpmq+IrS2fZEfNYZzt5GfrXNT+IbyQt5L+Sp7L3/Go5GzV1ktTem1VLJmM6qz5+6TyePb+tZN94juLokRokSj0GTWOqzXL8bnY8k1uWPhtyoluASMZ2L1IoskK85u5ibpJmyd0jHr3NbWneFr26USSMkEZ7tya3rfSliVjFbIoAzgnmpmkD2gDrgxAgqpx2p89ugexvrcyh4ftbTcwf7QwH8S8fh603yY2RAqYkxztGB171chmARJlC4Ax0JycU+3d1ZiF28c7h+v61hJ8zO6nH2a0RBD5QkRJlUHs3BFaJjgEbiOPayjAbPc1DFCk8QD7QG/iPFO04slxLC0obYNyjrkfWnFdCajum+wlvavAGmkfcOrrjn8K5rxHqQu5khiwIos5wMZatvWdS+z2jkECaXKIPQdM9fSuQjjkubhYowWJP1yfWtoK2pw15uWnUu+HtM+33m5+Il5Oc8+1dolmsCSN5Ybb8qk8dvWk0Gzhs7P93lvX6961vNR1ZHGV6H0NN6kRk4e6jHy8kpYIn3eNrfn0qSKNgCuSydQOmePenBPs8xiIHlMeDj/PtU3kneysWODlT7elQkbymiT5pogY0ww4+YVbRvkGetUi0+8Iu4Du2BxUhdlcAsGTNaJnNON0cP43lMmt7P7iAf1/rXNkZ7VpeJbj7Rrty4OQG2gj24rMU+vStlscpr+HYfM1AHn5VLD613DrmEA4BPJ+neuW8Kx7RPKh+YgKM+ldNcO3yhRhv4s9AD61slsQxq7o0TaeG5w1WAp2rkcd+eKiZRs4HzAZJHSn4Uwbiu8/mRVMksWjLIGAY4PbpV21INzgH7o6Vm2hCspYjC8dcdfatC0x9rJX+JaymWjQqpqn/HhJ04wefqKt1Xvji0k+lZrcp7FK2YEcUrcsWPQE/lTLXG0HjpT3+U7R0PU1fUnoU7gl0CL1LfTjFQPbMMASn7vI9qmJ2EOchQehP5Uy4dZMynIK9iP0rVeRBlyHcmwkDOSB3PNXbeBY7dY2weCdx9aqqVkuJJTjgYTPRasNM8igMoK42k+v+cVo+wkRnLYiU4wcMRVmOMxq4TCYbknvUcIKK28AEcfMc59KWRmMA3oAxcbVApMY17g4EcI68sx/lio4oi7tJNnHQgE4psG/O/y+g4AIxn1+tS7pSikJuYZPOKewiO5mbesNumFHJJFQXB8uZCxUSZ5I61P+8Fzj5CxHHt71FLGVcDAeY43E9u9GwEzR5iRS3CnnPvSPMsjBEAI3dBTbqUosYHMhbtU1rFiNc8MWzxU+bGTwoxAG4KqnnNNusTTYZhhOcHpRJIGkYbCUTrg9frSRrDbwtdXOFUDoT1qXLl1Zai5OyLNzcw2FoZpSoAHyj1rh7u7l1C5aaU8E8CpdT1CXVLrcflhXhVqsBjpXn1J3Z7mDw1ldjqXpSdBRjJzWB6q0FFL1oAzSk4pFoTgUlKTSAd6ADHFITSk9qbTJYU9VxTVFPz70CImGCahl4jYnsKssCeagnXdGyj0prczqr3WZO481s6Y0bWoAxuXrWPjBIP0qzYMVnGO+Qa9Gk7M+SxEeaLRfj/10h96sqN3H61XhXAJJ6nNXIVGMmuqOx503qV7xShiVjnGTTBzT52DzM46HgVD06V5VeXNNn1uW0nToJ9yQcUpPamqwPXg0E5NYHqqSsI4pmaeTxUeaESxyfK3tUmRj3pikEYpQoBz3piV1ohQoDVOh4wfwqMcmlPApGsdEPPWmMuacrZHvQelAEB4aginOuRmm9KCOomaM0pFNFADgKctMXnipAKGC1F70qnYfakpDSKL1vfPbuG3fj/St60vhcyBkGFHBBPQ1yO7HFSQXUtuSEOFbv6VvCd9GeVicPyvnidw05VhtGV7kVyPjHUEmaK2jJ+U7mrSs5mliSKNwpIxtJzmue1LR9QmvppFjMuTklePwrSLu9Tz6kLR0DwzYG6vvOKgpDzg9z2Fd5EwLFARu61zejW91pdjhocyuxJXGf1rYMjWcUb4y0h546mnKeoRpe76l4OQmHxz3xUZt8PG4Ynkk1GxkkifapUjkEd6Y8ci26Fn8snrjnNTctRt1J3ubi3lH7slWAPPQH0qx9uKbCygq/p2qv9q8sFHyXXAJ9anxCsauxGB+lK76MLJpXRaiuVkPAAHrmorxYbu0mhf7rgqT6VnvAiSgq5IYnb6D/OaP9V8pkZjJnI9KOdg6EXszz+eKSzvGRuGjb/Jr0nR9Qh1CwjmBG4jDA9mHWue1TQpb+3+0Jjzx91f7wrn9P1G50e6IGRzh0atVLmRzyjySseprs68UHao4rn7HWoLq18xX+dSMqe1OvNdtbdBI0mSecKfm/KpuU4Pe5qzmC0SSeVgq9SxNeca3qbajetIMiJSRGPQU/WNcuNUIDkpEv3UB6/WotM0uW9cnaViXl2I6VastSPebsanhbSXnL3b8ADahI79zXSrZxqwUckcnb8vt2p1miW1qkQypxwB2A9qkiBYFy3zN37VnKzZvG8VYbJalojEEDc9SelI1q3nhs4VOir3p0kphUNkHJ7jFSpkqpYZY9cUrIOaSRQubF5ph+9ZEXpgc1wWoRGC+mjIxtc16SJieNrDrgVxfi60aG9S46rKMZ9x/kVUEkyKspNK5p+HmR9MHm5wOBhsZx2rWgs4t+9NyblIww/pXPeD7sb3tnAIzuX+v9K6ySWIFVkIHFEoq5UKjtZGdBFg4l4Ib5XzjNXBLEJDGHzxkBe1LNLA0TKVJHqDVWKF4hlAdjdcdR+Pasttjovz6vQuJG52nzVGcjbVW7hBeWQziLyxycgA/WlW0kmdWmkbjlQGwR+Vcxr1+I2azgbjP7wgk5PpTs2Q5KGtyHWtYe/kCKcRIMcd/eq1hpz3bb2DLEOpAyT9KbpenSalc7FIVRyzGu0UbbdYINq7RsGAQa0lLlVkY04c7uyta2McT+XEnllF6kZJP9aseUY4SxUMeS656/wD16tKjwxku4IVPmzUHmm4IuA6x7c4UkHI9TWTOpPtsVIlibMgidWccEjNQT2aXEB3ISjHBIU5Bq89y0jAMofngA+nNMnaWRxErAdwCcc0tC7t7nI6jp0mnSK6PlDzkdV+taWkawCFDgLKnU/3x6fWtfULLzQwkYOXGGwP5fjXHTxS6ffNG/DoeK0XvKxzt+zkpJ6HYT3AuWUhWHfpjPtUwtTdRglsLtG0EdPaobbUo7u0hby8twT2wR1FXJpJA0drbRE7QGJz1rJqz1OpTbS5dBZbARRgLLwOWOeat2ltAilm+cv8AePrVR5pkUxXAUbyF4HGKesm3Dxtu2cYHQVSsZPnejZpxx20KkxxAbjyBVe4QMS8WFK9fpVRLhnfLo2TxtA4Oe9TSHbFiQ4QfexyMelO9yeVxd7j/AJnwMfdO7pnINDM0siltvy5wOh9Kqf21GUZYpI9wOMbgOKf5iyM0kW1mxnryRSBeZaMhULwx3nHBzTJnzmNJAQfzqokjqDuQ7yME56ULK0QR1ifYRgrjOOaLlezsyeRoVi8sDMhHT6+tQTSAKPKI4wrDGB+FKsH7wySEsTwgxjH1qe3gMGAUVSo+Y9ep7GjVh7sRpgk+z/fwzHJ9frTZPNDhGgLr3JOcelOmkkeYlVGAADuHU/WmxicyE+ZsK4DKB9786BK9rslAdQEMbKBznNJIhIQIWCjpkdT9TSsJniX5gjBvmB5GKbL5rMQQTGWzuzjafSmSi0gCqFTnjvTmQZBAUE/nmqHm3KrvG3njaeMnPajzbnY0sjAr/CAOlPmJ9m+5b2FsBzgk5PPJp+whCUbnNUYnuWQ7u/IIAOKC8s+wJIEHVgBwaOYHTd9y6gGCzNlj39qaVUHhsA549apGU79uzG088cEe1Kt1OJNvlF1JyCq42ge1HMhezlujQgtlRCM5B9+1ONshyrFcdvWqRup9w3Ksca9d3eovt0xkDRrkFsZAzx60c0RqnN63NP7GhTC7dwGARTnszsIjIB7Z5rMW6uWk+8VOSOneni9uZUJ3FAvB6ZzS5oj9nU7lwWcsabY5AfqKesMvlkSIu7PDKefxqmJWY5E8hKjnng1LDsnjwLlvl5GTzT0E1K2pIxulbiIbT1O7pQWJZVdAM8Zz+VMNu5P76Yuu3g9KfFDHJJknheNvtQhaWGsEBzhWYnGP89KY4AlUJhdp+XBzVh7C327VXaCecetNexSUbd4Hrt6mizBTj3K88JKNIWBkAzjHX3qsqGSQSFuVGACetXZNObBCSnBGCD3FRNZpGSXTgccdTS5XctVI23KrQRtKwk4ycN7ClVpLaQxBQYzzvPSpWjicF3ViBgE47elSJbW7srNwc5APFCi+g3UVtSBXeQFhIF2k5BJx1qCV551a3mOQeHGOCPrV/wDsyIZ25CnqB3pHsooo23OQp684PtRysSqQZ5/q2ly2M5aHLR5yGXqv1qqby7uAFlnldfRmJFds1qks7KXYkLjB7037FHbAErEXBJOR+lP2jtqJ4aLejOOt7G4uXVVjI3HAJ4Fakehi3dhckMV7DpWukbSXCyM4UY35A6fhU8en3EshleUCNjhVJ+8KzdSUtjphh6dN3kyKC2s7aWL5QoK9QeDxWwHSGJSjbiBgDPXFUWtmiKgxAqPlwVzzTXaVAxZQ6Y4UdjildoqUVO1i+swKNECRIy8kdjVESI0zuZQX+6FHQntUYLPGuSUjC8ArjmmwxO7O8yjeqj/OPwpN3KjTUbk8MckVqCp2ITkA4B9+tRSyGT5pXPmN2Xpt9PrUnnCXK4d5gARjoPrU1mYYwB828dc4J/CjcG2tWtSsyIEWKLJYA7h6ioJJY4EEoAQx/eINXlMDXR4KbuQx/wAK5zWLiLz2iiJ8leZB0yewpqN2TOpyoo6jeNcyNLJyzjCD+6v+NdL4T0mW3g+1SRjzJh8uf4R/9euf0W0S7uHmuSQiDj3Pb8K7u2vRHaIWGTjoK6OZLQ872cn71hsRmju2iPRskAdBV4W7GPk8n2xxVCC4Sa5M5VuwzjpWit5FkDDdMjjrUxsVU5k9EV7izHkHJOBzjPTHpT4GklVWIwMdPepprhAhHJY8BR1p0CeXCiZyQKaWuhm5vl1ITCSrdvQdKzdTkNjps0rgZjGV579q2TXFeOdSG6OxQ9PnfH6VXLcj2jSOPkYuxZuSeSaZjBpxORT4kZ5AqjLMcACtUjI6XwuhS3eQjI3dc9PeuhuTsVsgsSc5/pVCytVt7YWrfI6rlj03HqauRKbkeWwxsO4d8mt0ZssRtsRg3Lkcj2pyDaFC8c84HrURQNKAh+U4GcelWQo8vKt8wBII70mBHCoe4fI2npjqau2BYXpUgAbT0FVYTmU5GCMYxV63jxe7wf4aiTGjQqvf5+xybeTj+tWKr6gC1nIAcHGc/jWS3LexRRPLlAH3SBx6GnPkKQvXPOabG26VSvoM02ZwjA8A54561fUnoVLzmIKwAIIwBVWabdNs27yOqj371PeuoQuGw4OOep/zmqmkjN48rkkvkfN1GK2W1yOoyO22lmcnYxztPX1zUzMzRbwQAOEBPbFSXciTzgI+1BnLVULq0Z67U6D/AD7VSuxEoJZy8hDcdOmCKP31xl3kCLn7o6gGoIonaNZJECx9Rg96sM6+XhA2PT1pgSSbE2RIR0xnPJqNpBHIwDE8cNu9qkhg3ADG0Z69+KhKRlJcsSBkDHelcYy2jjQKXdjK1RF2llLJ8qk4BPenzNGyq0IYOy9cce1TR2zllLMQijoPWhu2oiCOAySLKz5x3Aq/LKsMQw2O/TrUcksdvDsVeSPSooolkhLMDxzknpUN9WWl0RJCkcVvJLLLhAdxNc3qmpSalLtBK26H5V9aXV9RN3L9ntziBDyR/EapABRgVw1qt3oezgsL9qQYA4FLSE0D1rmPYStsOFOA5OelNUZ+lKTn6UFATRmkopDFHNBNNzxRTAWk60hNGeKBAWpV5I9KTqcCpUTHWgQNkrtHQVXerJaoHGCaBSV0U5kUsMjrUVqQs3J2kZqy6bs1XlXkHbhx39a6qU7HiYyhdNo1IgNopZpwcRIeTwappcPJFtjX5sYJxRDFKsodwQB0PrXXOqlE8jD4OVSorouTyebLwAFAAAHoKjNHfNJXlN3Z9hGKjFJAckYpqn1607GaaaYNW1Ezk0h64pM84NLjPNBN7hnFSI26oyKfHxxQNbkyGnnniogcHNS0GqGH5aeDkUh5pobY3PSkA6o3AHSnF1ppcUyWR7sUhOelPOH6daaODQTqCjBqUHtTQKcBSKWg/pTW5pQe1B5pGm5CaTNOcc0w00ZNFmyvns5c4ynp6V0lo8U6JKJN+9eV9CK5McipbO7ks5MbiYj2z0raMr6M8yvQcPejsdjA7YAwGBbGc849aGgMjZc7wpyFJ6VRgu1eeMIAEPJ7n2q2ZPs87BsnzDnntVXOSz6D3Ku23dyzche1EUchgKynIB+TPJ69aazCOJH2gkk5xwKkaUeWFBCycDjkGkUr20IrhXaSJTnBHzEf59qfJB9qkXyyxTpjPerjyR29uGmOTjB4qOJWgtPMRRndwp9M0WQ1NpXQ2Rgp8uNdrAYII5FMFo8rGXAJC/Lg8j1p25mn2yxqxzlc8YFWPtEUEWUwMnGcd6Vr7hzNbbldTPBGm8qNw4Y/w/Ws7VNLtb1sy8SkZDrwcfSr1zO7z+So81mHI2/LST2krbJmYI6jHyjGBTTa2E4qXxdTk7rw9qFrkxKZFPdeD+VV10bUmx/o8h3eoru4oZGwjOWjYdc5p0aosygkGReOCTxV8zMnTSOStfD0kU6tdruTPKr6+/8A9auhjBgV0iVQpP7vsQPTFWEhJkdxI2wE4GOlMlt4nOZPMyBgNgkfjUttmsVCOgkTzPC0jFWYcAfdI/CohJJAMy7i/JCdM+lS3LC2UbMMzkdBRIQ0QmOZDj7hxmpKT8tGELtcAGYYPUDHSpI52VgpKqWzgH602S4RIjMuVL8AN1zTfmZ2G1Sm3G4nvTJtfoTSTGKAGXJ6/MozWPrUP9p2oRFK91ZhjBqXzpZrgRt8iZ4Ug4/Og744nQvnJ2jPP4UuZ9CvYq2pxUE0thdhsbXQ8j+YruLCaO/hjk3Bl29emD6Vj6xo/nobjzAJz/CRgH8axLS+utMlZQWXnlD0rW6kjmSdN26Hfo0aQlzEFB9s5oG5mwzYUnhfSuW/4SOFkGbZmcdAWwtUbzXby5J2kQr2CcY/Gp5WW5xWxva/rptg9rbsPOPBYfw1ycaSXMyouSzHFJHFJPJhFZ3PpXTaZoTxIG8z94w+YAdO4FVzcq0IjT9o7y0RpaPHb2UJhUYaMbndscmpDd723LHsHQ5A+amLGxPlSbThcZUVLGXWRVkVRHjB7Hp3rFtvc7FCMdhFikmtyqzMXz/F0HfFNMLsViYApgKxH/1qlyk5MSD5d3bjP41IlqsADb8Y+YqelOxLmReRAqmMYR4ycKB+tJaqUDNIh3A8kj+VTbPOdioRgQMEc0skchkVCAy+hPWi3UXNpYgSMmdpIlZUbqWH3vpXPeLYAXhuthQnKH8OldXHxG4PRSe/SsTxRtn0sOpBKtnA/KrjoYVHzL0Mvwvc/v2t3Xej84x3FdgIGRdyglx0/wAK8/0KbyNXgbqN4H58V6C1wHk2KckHJwf8+lVNJCpSk1ZEcsDJIHkc72OW9DVKCAxSSEMwIYnGeCK0bm7EYLMu4jlQDWdPcrBE880RVT3LZNYtI6YSklqD3wgiHmMA453EdR6Vzuq6tLdkxRkpFnIAPX61X1XVZb+QA4WNBhVH9ak0fSX1GXcXEcYHJPf6VpGFtWYTq8+kUUIre4uX2QRO59AM1bbT9SsSrbZI26ja3+Fd3a2wtoPKiVIlQDaVHJ9zUhgK7mlYsf4cgcGqcuxCh3Zw0WuXkMqfaUEwQ5O7g/nXRWetWV2ytG+yUn5o5Dj8u1Xrqysp4dtzEpJPB6H/AOtXOaj4WkRjJYMXHXY3BFL3WO84nTHyp3IjkzjJK9/pT90ZBiJwzDkd64rT9cubHNtdbzGDgjoy11tpJDd2qXCMZCAMEHn/APXScWilNSLflhFIzuIGNp6f54pVgjUFxtzgYBNVGYNGwJ+98oboVA9fzpzt86KqsRjqc4ApXK5X3JTb73dnJOcAgdMU9YDswC3yjGc8tUKeZGpczF1znaOoFOkm2sDCwZQMkH/PtRoJ32EaMSMFk+eIYxStCoVdu5VUYwTxTZDJKwcArnBA7DjvQUuDuKyZA+6MZoHq+oAzTMAQY0x+dILcFS0ZOMYz0/KhnkwzkkKCMgj86ljmDsQSNufkoshXa2ESP5MgkjvzyaSQeYcQMeFwSBkUqo0chJKliPuj1qOGZ1fAUEt6HigFd6omKpjZKmVYdaY1vJlRF93uOmKPODHOcf7P86khZ42Y4yrckf4UaMfvIrSxzOoITAU/KM4yc96Fsnmdmb5XcckHIU+mKuoIs7zkbuzGoLhwflRwqg5O3gn6VLii4zb0RCUe3URxKCycDp39KSe2lUIPNMbHGBjirEaxmEP945xlv0qXyo5IwrHLR+tHLcr2lio67mMJlL3CjJKjAqJrmVkaOJBnhQcfn+taOSULLGN2efpTTamAsyH5nOTxxmjlYKoupSjnuIJPJLM4IyD3z9aedWEX7xg/Py7QnQ/Wn+XKFLMo7gsp6j/Glto4o4wS4yzE7gMgk0K6BuD1aGjVDcQBwNrZ5U04XwVS6LnDYPPBqu9oI5Q8e3LHknnI9qplWjdYzwGyS279aXNJDVKnLY2Y76ORVYKdpPJxmmTm1eMgbS23cPUVmyzTQxF0HB7HgH+tUny1qZHfauD9c+lPnJ+rre50PmokalJcEjgHnNUZrma6UeUcknbtI796qRzBo1kZTtHyj5eCPUVIs8nlmLed+4MrDjI70nK5cKXLqTwysG8sA7wNrtj3qrcuqmMRdC3O7r709b420MmQRJnDZH5VBaJLPMssmEUDdxjJ9ahu+iN4QteTHQRL5aBgxdjggemc81rRx7nVVBAHcjjj0qqjW8zIFcDPUjqTVhriWELDHtZz39BVRsjOo3J6DtRudsQVSevJHWqFxIpjiGSO5Cjg0y6czFIypOepHXJ71fWKFEjLDOAc56n3pfENJU0ioIGjt0LHKn+Lr+FSzvEIlTLHd0Zev4UpuXcOpVfLjXK4HB9KfaNKDtcb1BGDjFCsDb3Y5YEMEY2SIQeTzTGtRvVIC0YUZZiOuc+tWLy7jWPDYZ9wG1Tz1qOCK5mMo3bI8kCqstkZKUrczdjO1GBLSymlMjSFB8vPH+ea4/57h0gUbmZu3Uk13Wv20cPh+ZVbdIAMsTyeRXIeHcf21ESu7AbH1wa2hBJHJVrOcrX0On0TS1W2CkLxwfU1orYtGS3l7pAc+xqsqyx42YDg9x0B9a04bvyysU3JPcVkknudM3JfCQxyGJiGi69cDpxV1UjkAx+Q4pxMRBIYD1NVJIlUbopgWBz1q9jnvzeRbECiQOeo6VLmobabzo9xBB9x1qU8VojCV72ZW1C6Szs5bh+FjXNeVX93JeXUk8jZZ2zXU+ONSO6Oxjb/AGnH8q409euRVpGYh610Xg+zE2oNKy5ES5/EmsCNDI4VeSTgV6LoGn/2dp6jGHblvWqQiLVAVnSQAA5xn19Kt6YBsVmP7xj81VdRIkuiGB2qcDB5Jq3YDncWxz0rZ/CZrcml2xRsG+4vVvrTbLKhV6gL1p8gaSNwRkHkY7/Wo7WQBvKb7w/Sp6D6jtrJMSOvQLV+0OZ1z1wapSoROmThuxzV2yKtIMNkgGolsUi/UF9/x6SfSp6r3xxaSH2/rWS3KZQhBV/qBn3NRPI0sjhcZTmo55DI5jhJIyMkU2eSK2BUhtxBB4z+tbJakXM3UzlFKEmRhnFWbRPPTdECoP3j/PFUbcG7lkM5ZCh+UAc9MfyrStYZfLEZl2rggYFbPRWIW5VuLhVUiPhcYyehqN1eeIA/LHyc4xkVKYxHI8arucfxH0pRI8l1GtwREF7k4Bp7ASpbu0SojYHr/OrMcEcXzk9Bz9asNLDEmN64+tUri8hETKjqMcnPNZ3bK0Qy6ulSA7Ofm9P5VCFO0owA+XIz2zVUSrL+7DFucnAqYvI7bdxKqAGIHWr5bE3JYUVXcu4ABwBT7i/hSIBe+BUQtpJBtICqTktnmoHiEkxUlCqDp3qXZvUpXGrN5jA7+2Px9qytU1l51Nrb5CdHb1qPVNQjDm3suARhyP6Vnoh2+lctaqtkejhMM5PmYD5R1xRgke3vUgUClArjcj3I0+g3GMU8DNNIyadnAxUmq0HZ7CkNIKXNIoCcGkznNJmigAoJoo60CCgAk4FOVC30p+QnAFMBFUIM96CxNNJ5yaM0wFzTXHfFKOtOPNIq1yuRTGTfg9MVOUxTCKadjCdNSVmOhfyyCMVKzh8k8e1VxwaUkjGKG2wikh7HnikFMBpc+lIu44njimc07k0YzQFrjGGaASBSkYpozTIaswLZNLmmsvGe9IpzwaCbu5MpzUgNRqpp4U0GqYpNNehmVTy4z9ab5sf98UcrJdWPcQGlpDhhlTn6UhbAosHMrD1HOacVqENT1Yg0ApJjhxTxSYyMilWkaIXFLR9KKRYxuaiIqVqjPNMiQg4oIyPakpaZm1dWLemX5tJgsmGjbjkV1Fu0cpWZHJUjHzCuKcZ4rR0vUDDIsEx/dsep7VtGXMeXWouDutjoJJzyJgAD93HarFkIWRuhx9wt1NIiQ7A8Me/JP4U5IVeZh8u8HPHalZ3I5ouNkJIk84CFSWAGMHANSOs4UOfkCjBA7UQrPbs6xrnIyAT0pzaiPuPFuYdQKWnUPe2SIIy8zb2YsVz93NMmE8sBaGFgmeccHPrV5bxXAYRlR0x0qZZolyq/wgEAGnZPqJzcXflKturRgkDPy/xcZ4pQXaZ0l3KpGcj07U+5EhkLRtsLD19KhlibCSSqcDglmoEtdWOjVjcIoIMWMqSTmnxRrDOQZFZnBBAOT/Oolg3B1Lsi9QVz+NKthEPLY8zjnO7GRRqDt1Y5vNtiSIzJnpt7/XNSK8igyKpxjJXHX6VUaWePkt5af3duT7Uj3kh2pGkq5bliOD60XDkbJ45lMeZUOQCWXGcelQm6jngYmLGOfQ4pot3R2LXOEIJHfj3piARxeYqg4+Ur3NF2PliOMYkAxvUg5PPWpyiyRxu0uNrZx03VAZlJZnJVZPlJbjH0qGYBCEljcqDhXXnGDRcfK3oaSwpGpfrxjPt2rLktnSd5EdWi64z/AJ5qxFNgsu8FCMBXPP41SlIhThsFmzyw4pSaY6UZJ7kkbK4YtuLEbg2eB6VSvLeOSbLQrJHj+IFenXFXfPij8tEbfn5WIAIH9akBJDvnbGOobBpFNd0YsujWcbqWSVFbqQRxUo0C2VMrvkyflG7rW2LqHyAx2kYwuADnH1qrN9nnG5SFCjIXbtNNtrqTGEX9kdYR21umz7N5Ug4+UZyOtOa5DlXdWVl6dQDRbsk6KPmjKtycA/0/nQ8aOBJHM8i7iHBP6ACi7aKtFPVDorhZsSbimDwPU1JNMoUEHerEbt1VJoxM7YJROvsv5VDHbSbC3mCROiknrSu0PkjLqaMgCvHJEqKU9RwM1GxmL/vAxTO3KjPHrTlYQopYhkI5QnP5U6KYMQjE4OcEdvSmTqlsRSyyW5RYBkcjleRT8vM0bNIM43bcVLM0xlCxMigDncDzUMcikKodc8E8UEp6XsCyor+UHwDzx0xVfVxbrp0i53Mytj602RCtwzbI93s3Tniki0+OWGUzkM3bn9KE2OUI2u2cbbMUuI2HB3D+dd5FaoxeRiDLgjg98Vw17A9ndsjAjuM+ldto06ajZpIHOU4YDsR3rWUbq5zU58raD7Mm3c0jNxy2cbfauX1nUDcTeVEf3UfAPdj61reJ9VSNTZ23Dn/WsP5Vzdnbtd3SRDOCeT6CiEEtRVasp+6i/oul/bZt8z7IV5JPf2rtrW3hV1TywAi8bRgY9qZa2caw+Vb/ACKuAAe9Tzl1RViJ3EY3AZFKTuXCKWi3JS8QC53pnOMDt60luyyli+WC9Aw5piTxt+7kG+VR0PBJqdgeyuvfHbpSBq2hFOx2s0cRcAd+BUAnjZgWBUbeCeancMI2ER4xjnnNUjbJHCVmXhzkYGKTvcuCi1qV9X0SLVYSyBUuB0bOM/WuTtrm60S+8uQEbW+Zc8GuwmwSUDS7omI44z6Vm61p0moWgkCKJYs8gdfaqjPozOdBr3kzVsbi3u4PPiJIf25q7lIzywBwAOOa4DRdRNheBZifJY4YZ6H1rsI7kTK7KP3WOWJ5JpvQUff1LrjAI4xngY+tJDbmGFxkO2d2PSqqNvjLZyhbhW5xj0qxHM00Z+zgIqnjI4IqdCnGVh7yBFckktncQvp2pEdZF8xQyn0GKYhSI7lXcSepHPPpQZ45M7BiTHIz933ouFiUxo67GUnP3lPNRkRTW5iJCkcZ9KgBnjbbF84fnO7+Zpy/6NMwkZVjPJz607g4tPctLEAQFYNjv3p235D90f0qrnOTHMAgOBxmjKSFcuAF64PSi4uVlsWyFlcnlemP60wpInAB553Y6D6UJKfL/dyKVA6k0kF+rAhmAbJADcUaCSkSbHkzHsOOOTyKVrUSFXf5RHzgGni8RIt8pAHTjpU6XETJuyMetOyE5SXQqFWlkwq/u8+mKb9n3B0BIQYxzWgssRTcrDaemO9V7ksYcxptBODnrScQVV3sVojJExDuATwgHUAUqSS5Kzk5Pr06VNBt2ZXORxzxTzYpMweUHA6LnpRZ9Crq/vEAl8uJY8oSD2H61FKwlm2bPugkkPj8auS2e4ja2MHjHGB6VH/Z4AzkBiSTgdvSk0xxnBalZPKlDIrkCM5KinbYiinK/N/eHNPNg0comDDOMYA4/KqcltMIxI33lORluOtJ3W5a5ZPRjZkZY97MG3fKFzwaz5RJcOIWjXAPHynp6VPHbNclkk6k7k2np61FMl5DthhIbp8xqDfRK19RY4nE5hSRTEFxtPSqoVzd+XGSu3Oc9atv58TIA7O2Tu2oOnpUMEjrdyO0ZOcjYoGQf8moZvBuzZEts7SZnkCgnI3HOT9KvwIyxyLKNsmciqsG2W9EphVstgYbgcVMuJLj5lIdQcFT19aS0Km29B+1I4y+5VGfmz1NQySSnLmRIwvAGOSDSQsJ1IaNlCjaMCpWtraOAmRiX24Ge2fWjcWkXruRW4YuhU8gDJA61LcXTNbBAeV++B1FRrdFNjxKFUZyPWkSIgSzrEZA/b3o6WQ2le8iSzlVA3ysRxweOas27SxhhLIAeCR6egrNMMzsdkRXcOFLc1JulP76RPmOBu9+1NOwpRUtjShJmld3UKDggnqfSr8DAW6BgXfH3VNZdskylLibLbRwoPBNPjkdZBcLEw3N/EelaRlY5alPm0NiaGGexkiZMK6lT+VeYr5mk6uN68xPz7iu4+0zyuOCvzHK+tYXi7TmVUvQOQMPjsO1awndnHVo8iudLGkVwiOrjY+GH+1xUQWJfkbdjOfXvXJaHrJzFZSNgFsK5P3RXWLDNCSzATADCgnBFTJa7GtOWm46NkDeYQwjb34q/GsbFWUKAOSO9Zv2K4K9QFYcrnoanCypKFcjBGM460ldbjmk9macPMS5GDjtUd7craWss7/djUk1DbzGKIrIR8o4HtWH411AJpaQRsMzNzj0H+RWqdzjnFpnE391Je3clxIfmclvpVccmg0KOcetamRveErL7TqYkZcpEN3Pr2rvZD5XzHO3GDisvwtp/wBi05S4xJJ8zCtW5OEJI4FHUZjXAVdRy4++MgDqeKt6dFxIGwGUkf8A16pspe4DAkuCM57DtWoiCIAA/M3Uj2reWxktw87aTGeGHT/GobPMc0zPyAfvkdRTpwMk9M/nVbb8o8tiQSc84HBqUtBlnUGLPGFAzzj8qvWDASqqqR8uTVJwkyEKM7ep7Vd08Yk6Hv3zUS2GtzRqrqQLWEwUZJHAq1VbUHWOyldzhVGTWS3LexmxxiIouMdM/WqVxNbXFw6KRuUckjj86JNQ8x0aNGKgd+9Rxnl5fLGT2x0roSe7M7iWluFZ5WIYMeCRT0mIL+ScjOOlVpJbuUmMABV5PvS29tI0X+sCtuP1+laW6skezrE7/N85IxznFShBgKy7iepI5qMwPFIFCq+ccn9c1Zt3WKR/OG3+7np1pN9hpFY2tsrFpFPA6DP9ar+XEy7QGxnr7VZuZzNiOEoMnBapFhihj5PY5p3tuKxFZBIlfbFyx4B64p4kjjkKuAiDk896EkWNQE+YnjJ/lUMmyPOEZ2OMg1LdykJdXpkG2HPzcZPFYOqXnk/uIXzKc72HaptUvpYkMTH944yFH8NYqLznqT1Jrnq1OVWR3YXDOo7vYdCir05Pc1L0pqALS1wt3Z79OKjGyCnCkp4GKk2QdBUfenk5pDSBhSGjNITTAOlLTc0tAhaeiFiKRVzUnTp0oKBsA4HSoyacTTTQAhoFHWj+dACindaYKeuKRSF25Ge1ROOcdqlLZplAmRlTTSc1LURpmUlYKeAKYKeKAQ4UqgdaQUtBohkgqMVKwpgFBElqNxTQvPvUhqMtg1SMZtLcljJXryKJpgsZIPNRl9q5PAqtNOX4rSMbs562IUItIb8zLz+dMxjqRUkULyDeeIx1Y0+S0mUqVjYhuQMcge9dXJK2x4rqxvuNQlDkMPzqzkFRzVcWlyxwIW/EYpksU8LeW6sCeg61nKi3rY6aWNjD3b3LYpygk0+109pLbdKXRz29Kpyme1l2MSPTPQ1MsPJK7NqeZ0pS5TRXge1BFVILzcQsgx71cByMjoawlFrc9WlWjUV4sFOKXFJjvSr6GoOlDGFRN1qw61A1BEhlLSUUEBSMufr60tKOaadiZRUlZmnouqSQv9nkfhzgE9q6iJkhAZvmldTzjrXCMp4ZeCK3NF1YAhJhucHC571sndHmVKTg7dDeFzIx3S5RNoIAGTmrPlJtVv4ycn3FU2l2ssUi7g3P0+lWZZZEUhAMr0/xoT7mck9LCPj/AFcke3k7fc0xNygGbazp8rAHGB2qTY8mJnzgA/IexpwjijTzpYwGcfMQc5osLmRSuSE2zRMPM3bTls5qe4E4KMiq25ecnFSrZxqVK4255BH3jSeWGQjaygNnDUuUOdaWE85Yo2ViCrfdAH6VG12yxtsj+dGATP8AEDRI3mFzEQoRT1OCDTlV5rYLKNjEcH0p69A0WrIvPaKRDMxweDwMCrMlxGQ+E3qvQ44qKSArAoZgVz/FnnHekaWKaMpDG7HGMgcUaoTtLUHaKeIKCrrzkg9Kh+0wIwhXGzO05I79xTBaNDGXhON3DA84FTi38tT5iDaq43f4CjUb5V1K5FuJ3AbfxkD06dqf/pUn7xYlUDPX0+lV7iOWeaKa1iQ28ZJfH3/wqwrz7Ikjt2z33EA9aVir32/Ehe0LRK8qYkIwfr68VCmmzLE3mMMMeEOD/OrM9wbUDFuSz8sM9PpSPqMPykIfMAxjpgUvdLUqltCG1GwHbEGKKQdp4/Go3b7Yshyi46/hx1qwTv3I6yx7xwmQRQ9vCyNsyqAZJBxx/Wk1oNSSd2MSHbGEWVsFcjauQPpT9kiF1AaQEYDHp9aVLbyopJI4k45BJP60xZzuZyrKyDldnbHOKPULt7D5oMgsZTwNrYNQJAYPLKu5wdzHp+GKd9sSaMOIy+Dg4OMVLcSrAu5ow8RODyc0abguf4WJH58bLsIb5dzbh2z60x4pLj94imIKMkADGad5zSI5AAJXIGeMUhuJJI0UOAMANnjFDsNJp6IsFYzhS4AxheORUE6BLkRwkkkZKnovvUQmVJBKxYsQRtxnFAciUSNGfnbjcOcUr3GotD44r7zIyYxsAOWJyaBb3RuhKse0Dj7orQjuxG6o4AB6HPFTfbFyFVGI5ywHAxV8q7mDqzT2MsW14JXeRYyjDv296DBKdoMWAeQVHArVa8i2Jnq/QEUedGAGYhewNVyLuQ60+qOZ1jT2vAsYiO8co/rx0rCim1DRLkgBoyRypHB9K9Fby2IyQcciiaK2nj/fRo69ORmrjoc9R82qWp5c8jzSl3O53OSa6rTNKa0sPOkRxI+GOB0rfi0XTI5BIlomfpwKvt5bQtgjB4/pTlqrCg+V3sZa3XkMhPKHGS3Bz6mrMM6zIxj+RM/KQOTVpVt5FAZVY+mKJbaOQqckbeRjpWfK0b+0i91YriKG5mZP4l+83Q5+tTOWjJKEbFWoY4Giujh8I3IAqaOQfMp5YnoD+lCB76aldg7R4iGOSdx7e9IGJAV5Gyfu981ZhWIlsN/DyOxp7wBodi4GRjcOwosPnS0KriFSxliJz95j0x0qrJ9pORBg8dR0A9MVp+RiLy3UMOAMVXljT/W7CpwVwD1ocQjUSOG8Qac9tKLk8rITuI6bu9aXhm/EtubWQBnHCFvStzUtPju7CSBgQxXKnHANcFbTS6dqAbo8TYI/HkVoldWMHJKdzuoWYkR7D5ijaQRjAqRGn8uRkTEn909CKitYGmijubWXmT5j6H/Cny6dcyyb2kGTkDH6Vk00dSlBvcdGyvCpkyrkn5CciohI3nMJFjUdyDzUk9rKYkaRmDRjJKcZpr2sjwHy5CCc5Uj1HFKzKTj3LQkiQIqcIOMjvVeexaebLN8oGVAPBPvTLWJooPLZG3ZAyTn1/SmxXTQhzLEwZ2+XByDj0NO66kKLTfKyQ7IVHCLkYw3b6UssDyRLsIyR1HANZ1xdQrvkuJUwvRG68e9ZF94hZh5dtkKOjN1ppXJlPkerOl2yIryMU2AdB3FVbnULSGFBLMjyZwMc4+uK46S8uZ+Glc9gM1LBpt3OMrGcYyS3GKrkXUj20n8KOnfxHY7AuW+9zheAKkPiGykjwkgiIHoeaxD4dMcKyS3IG4ZG1SRU6+FWaJWE+CRn7v8A9ej3e4v3lr2OgstRiljAhlR3J5+bpz6VoyOYSN7GQNj889K4KfRLuFVkjZXyfl2Hmli1XUtPby5yzBf4X7UWvsx81n7ysd3wq7nDD5sYPQ1IkjAY3FATwvpWHpOtxaiDHLMI3J5Q8ZGOxrYaEyyRFI1eJO4PNTqi/dZZCuRtEzhgc5BzS75MhWYqfUDr71UIkieQwRMWODknj6Ux7lgX2sqsB82QTg072J5G9i1LM8MZZ3DEYUZGMmsyW6+2XKoFKkggY55zilur9ZJYoSDuB3NhTjgZpXlghhIjALnkk+9S3c1hDl6akUZaBDCHAfPJHJJ9qhlLQRSbUaSQjaGHSpVEaFneTewXr2FZc15+7Uy3HlBCeB39Khmqjd3YsLuzSM0jKyjDFRVhGLSEIpZkAO4jqSKxJNZjgLGD53fhiRhfrj1qrJrt9ICokCL/ALKiqVNsieJitEdnGUhUeaiqo/uDknNVr6aL7UGTJCx5zjvXFia6mPDSMe2CTUuNQhc4WZW+hqnTvoRGuk+Zo7S3iWCBF3szSsDyORTLry40kMzEgnAWuXg168i2rLiRVOfmHStODWba6lWSQfP/AHD/AI1Dg0awrKTuaUbQyxM0AO1QcHPOffipIGXyiVctjg7hj8hTbMvLM0iqEibkKR1qd4/3uOQqncR696k0dr2ZCiFyFZzvc4BABwPc1bWSMlYwRszt57Gn2lmuyVsAFugFTz2hWLIVTgA4xVKLSuZyqRbsTbYYsAuNqjmmMsWw7W5PQVBZN5s4SROWHOav/Zyy+WeF5q1qjnl7js2OtIY5I1lMYD+uKpeJ7V7jQ7qOJcuUJAA9Oa1YUEcYUdB0pWGRjFaJaHLOV2eHDKt3BFeq+F5pLrQ7aWchnIxnHXBxTL3wnpd3P5zQ7GzyEO0Gta0t4rW3SGFQkaDCgelXfQhEu0Y6UjorDBGacxxUZb0qR3ZSuLEGTzFcqR0xXnXiC8a51KQb9yRnYuPQV32v6gLDTJpc4YrtX6mvLnYscnk+9EYpO5UqjasxM1o6DbC71SCIjI3bj9BWaOtdb4Js83Et0w+VRtU+p71qjM7SNQq8VDM3yliQQSBg/WpncLGSTjjGfSqxkIXaVBJHQc0khNlFVVbp5DnlcgDmrEDr5aSuQPp+tVS7uSqbfl4AAxVy2gDRKjquBzgVs9jNEUsjSOuw53Hbu7D/AOvTLeBC0SnnbkE4461JeYJRU9iMdKniO2AHGGx0xReyH1LDFDCQowBS6c/7zb7cCqzkSW7iIEu3UelTaZuedSw4CnFZtaMfU1qq6kA2nzA9NtWT1qC+x9imz02nNZLctmNEkJGQvQA81YRVEYKjg8is4z7IdyZzjuKs2Ukk9mhbjjPBrZp2uQh0zqkbMoGT1qDTNroXcZKscYp94yxQZwAScVFaTCCPao3FuT7VS+EXULhv9JWRQT1AA7Uy9mUSRiRsHaTgHpUVxdgMVQAbh26E0tjaMzGSYb36ZbtVJWV2LchiCAhl3HIzg+o71LIQSzF3G7Hbp7VfSBY2LMBxUUsrPuCJx0zU812VbQqGSJYwy9R+tUNQvvs0RYvmRh8q+tS3csdpE7yd+x6k1zU0r3U5kc/QelZ1KiirI6cPQdSQ0l55Wllbczd6eBgUgG3ilrz5O59DSpqCsgHNLigClqTZCjigmmk80ooKFHrSGlppPzUAHemnrS96Q0EgKkRcnnimouak9qAQ7PYdKQ0UlBYGm9qU0Y4oASig0goAdSZozSUgHZopAaCcUBcR2xTAKcRmjFMjcMU7FIOlFAxRTqYKkHFBSGOKj6GpWqpczbPlHWqjG7sYVqipx5mRzSksQDgVCrv5ihSck4FN3da0NNsSStxIcKOQvrXbSpczsj57E4lx95stR6aXUG4Y7h/CvSrAsrcMCIl49qlEh3EY4xwaXdXpQpRitEeFUxFWo7yYwWqs4aUghfuqOgqfg0nakAwatJIwcm9x4XJGKGQA/dBPrQW6dqAc0NE3YgYdCKhvLOO4i2kdeh7ipipqaMZXaazkroqMnF3RyVxBJbSmOQc9j61LaXGw7HOVPT2rcvbZbiMq3BHQ+lc3IjRSFWrhq07HuYPFu91ubQPSgjjIqvbkNCpYnkVLhexIrgaSdj6qFSUoppDt3Y1G45OKVkbHD5+tRb5F4IBqbFOfdCEYpKVnP9w/hTN49CPrTsyOdDqAcGm7hSg0guiUcimkFDuXikU4qTOaadhzgpxszodD1aKZlhucbwMK5roPIk8xDv3KOa87wYnDrwa6nQdb4WG5bI/hYnp7GtotM8urSkr23Ne5hu+REw2nt6UhjDQCF3KMo75xTbvXrGzvEtp5CrsAc44H1NaAMcqhgQykcEc1fIcarW0sUGldgEjJXYckkZB+lOecoVBAy/qckVYNuu/ersvGMZ4prRuowqq5zn60uVlc8WV1Cb2LoU2DOQeh+lTiZCvPK44wM1G6RlmZ4GO8YbFMiiUExb2Cr0BGPekrobs1cDNG5beDxwPMOM0/zVQhCUVzwFzTpoo5So3Kdp/EVHJEWkJZflHRhRqK8WNJwHO/y2HOOoNBEk6sQ+5SuOOAD+NBieJyyLhDncB1/OmpLKkQKLuJ6D0o9R+aCKCeF02t+7wd4PPNE0jtIEUrkc5ByfpTRM3mMPN+TBYhuD+tO80rGJiiBcHmkPW92VZ0nNyg8vIPQluR71G9sxl/fxhcD5XrSjuYxGCzL0ycHpmjfBcxBmG4KcgY6UcqGqkl0MlQy3AnYecCCqlR0/WnJFcRFmdI2xzjdggVoloN3GM9gookgR4ySSxPQN2FLlL9t0aKL3FzIiiK3DqwPyk8Yptqsu9lO5EK7sdR9K0oAFj3FV9ABwBUSxKrbmZsKSFGR/nvScRqorNJFIvtiidIEMZ4Y9MGq5MjQSpNkHJYHnGfatYWaFWVwdm7dgmozYCNmeE7txwVfkYpOLLjVijLPKDynJ+XHyA5P1qMljkOo3MQM84+vpmt4WYDLtAVB1A9faoZLFxJJIj4UryoHWk4MqOIiZn2iaMlpI/kBxnbgk9iannuo5lV3+STkZB449qdEk22Qsi56BT1/wAKit3VSsZ2FgScnj9e1LXYttPW2wQyOyDzcbAN2SPfpU9tdhCYFifP+0RjFRKsrblLZXumckf/AFqdEs2enyA8uevSmrkSs73LKGIOd25HHAY9/pSiZpnABKYOMHGSah8vaFWCVZV9CeKlhtxDlsEs3QnnmrVzGVrA8AVMs5XHXn7oqQ+UscUBBIZeoPFVjEIsTNI0pUk4GaeWjukjZWPysM84IpXC1yx5u2ONYeFHLBjzikF08kuI02IDkqe/vUI8sIXVt6qwUkdamhmjgLiU8qfTrk07hypLRCQ/uvNaSQy/N0AwBVuSUSRAKQvbIbtUBcXCM8XBIwDjGaggaKUbC2S3BbGNpp3JSvuW1ulYnY4DIOCRyaessc6+bsPmDAOByDUacDIVZHzjJpg3byH/AHZ6Yz1PrSuOy6CMFPd/vZ9Af/rVNE1yhACq2TwcfdHvSIZIE3Om9scHrUBjmlIeJHQk85bj8qAbT3LEV7IjMswyc8EYGadFdAkqOTk/Niqr28/mmQjeqnkFQM014HVjILgoVOVj6ijmaF7OD1NCOcSJtYfNyPpiuD8W2gg1Tzo+UmAPHr3rqBE5R59xGTjHBDVl+JrOSaxDqg3RHcQOu3GKuMjKpSVrph4PuhNby27k7ozleexrpWUYUCVlOeBn36V5zot6bO/BA4f5SBXaxyyQ27yScqfuBuq805PUmEW1e5flkmVXZFD7R93OCaasgYI7x4ZhyMcisWTxFapH8+AQei/NWTqHiqaV/wDRYxGBwHPJoWoS93RnU3N5aW8RlnfyxjoTz+Vcnq3iD7UwW3jMYB4Yk5/+tWRJPcXkuZHeVz681r6f4ZnnAkuX8lCehGWP+FVyrqZ80r+6Y5MtxIAN0jt+JJrZsfDVxMA96fs6DpxljXQwadaWGwWybW/v8En8a0jvRcBlYDruPIpOS6FqD6mHa2On2zIY4ju7EruzWpKqQxs+3BUYwOoqaNwUwYD8o7CkjihN0XIKyP2/vCs9WbppdCrtUOFMmYyNwVscip2dmjilTckfQg9vwqyLK2d8+Xlhx9KSWErGPMUFB97joBS5WivaJ2ITaQzoHH7qRT1I4NR3VpBewN5iRybB65qXfAWTDhkPCrikC/uw8QC7j8wIxxSHq9zkL7Q5I4murPcYxzs7ir/h7xI1tF9lueQOVc/yNdJFPBLmFQpJOCQK5LxHpgEj3douEB+cL0HvVqXQylCzbsdlDfGaMyDaF55zVG9aOViWOOcCMY+b39+a5XStZdYVtpz8oPyktiuiiurK1hLzyJv56np9KmV72ZrDlS50aOIrRQxH7wjn8qwr+5gstrzTncSG8tT8xHXmqGq+JTKzR2mQuAA59vaued5J5SzFnZj1PNVydzP2rXw7mjda1NJuSIlI/fris0mWeTALOx9Oa07DRnmlHnAhRglc/pW9Bp0Fort5e0YPUdKV0ti3GcviOfs9DnmZfOYRKRnJ5Na1vpVhauMkTEjq4/kKu3MjpaqzpkYGDnBIqQxlypCFCwGCR9P8Kl1JPRGkKEFqyGws4hcblDeVn5f8K1ozEksgIQoMdO5qrMsltHGhkAyeg7CoI9hnz5uFIOMjgGp5raFump69CK8trW9Dp9n2vH1YjB+nFY9x4ekI3WbF/k34bgj/ABrdtZJSQFZQS4yeuR71YkmNuAuwFSwy3tmiM2tQqUU9Ejj7TUbnT5wsm7CcFSTXWaTeW90rSmUk7sjPUHFVL+wiv0C+Xzk/vAORWA8V5oV6rZ47EdGHpWitLU53zUtHseixXEK5Z5AFx3GBSzXsYwEXeT37Vh6TfQ6pEFCgEclfQ1pwpuT7h+XpRd7C5Y7lrT1LSvJtwuAB71fAGenNUYZ/JAjKAYGeDUy3sJ6NzmqTSRhUUpO9i3SGo0lVun1p+5emRmruYtMY7BSATg9qj3jsc1HfxmSHIJyvPBxWdG8rsAoJB5/+tUuVnY1jT5o3NRm7Z61EWAyc5quY2YksTnORg9PasbWtQ/s20bbNukIwoPJJ5pptkuKXUw/GGqC7vBbxN+7h6+7d65tuaWVy7licknJpuK0RkOjUswVRkk4Fel6LYtZ6dFCBtYDLH1J61x3hSx+1amruCUh+Y/XtXosS7Vp3sgI5I8Lg4I5yKruStu6g/NjGc9D2qe6kZB8uM9MetV5FWO2WU7s5BPrVRIZBbxggQg4ZcEkc5NWo5CP3bA8ccVFjEqY4Gecf1NOkwLnO7CHPA9hVvURHGMsFcFRyOvHWrYbc3ljrjOahKnnaAA3OfepZeWUjhlHWk2NEzDbFgU3TTicDHJBzTJGYsox061NYj/Sz6Kv6mo6DW5omobzBtJd3Tac1MaraixTT7hh1WMkflWa3KZgXmwRKic5weKmjlEcYCkhBz0qtGu6VeCdqj86mMTeUTISp67f6V0abGZVcyXEzA8DpUnlLAhMh+bGMgcGmbwiM6jJz296VmaQh5B06iqESQW4cJJIvKDjNSiYclQc1FLKzxkAkA8AYp9vGgU7mLYGAPepfmUhkryStncQDwAKSd0sbVpXf7o/OpN6rlyMAdya5LVtRk1CcqhxCh4HrWE52R0UaXPKxWvLuS+uWkcnb/CPSmKMClApRXHKVz36NFU0FHSkJoqDoDvS0ClxzQNBjmlJpKDQMCab3opc0CG9zSgZNN6mnjimJajhwMClpO1FItC9KPp1pOtOAx1oGGKTOaXOaSgBDSUpNITQIDRRRQAvam8mndqSgTAigUfWigQUUYpe1AwFOzxTCcGkkOBxQF7IjuJig+X7xrOYlm5Oanmb5qdb2E9wNyrtUn7xrspQb2PAxte8nzPQmstKkuMPIdiHoO5rZ8oQoEUYVRgU61iMUQUuWPcmpnG6vUp01BaHzNatKpLXYrDijp1Oae6bc0wjI61qjIep5px4xTEp5NMkRuBmnIeKR+QBThwopMB4HSkbKNxUkY+Q+tRyHg1DEiJmBc5rLvVgTzllHUZXHXNT3l9HbejP6ViyTSXMxdzkmuWvNJWPSwdCUpX6Fy2P7pasgVWj4UD0qdTXkSd2fcUVaKRIDimOM0E0m6ki5EecHmnbQwpGGaAStUZ2uNMeKQJ6GpwQwppXFIOREWGHvS7jT6CtFw5bbCb89qQO0TZXOKdilPK4NUpWIqUnJb6mXczyzzF5mLP6k1YtNTvLZdsNxIg9A3FRXcO059arA4NdcXdHzlWDhJpnRQ+KdTjXHn7vXcoNXIfGN4oHmRRP74I/rXLK3BFKpqzM65fGkoIDWq474ap18ZxMv7y1OfQN/9auLY/MKcTgAgYosh3Z3MXifS5eHWSMn1XP8quxatps6hIr1Vx1DZHHpzXnBJDZpRIQT70uVD52eoQFWjPlXAl56gg0skc28NFtA7g968zSeRDmN2B68HmrkWu6hCQUu5CB2Y5/nS5ENVHud3NbMzo6hMrkHjrR5btBsdBg9s1ykHi6+jH7wRyj3GD+lXYvGKkfvbU/8Bb/61LkK9qzYEIgUt5eC3UdefakSGSKXf5hdGxjPWqcXi2wfh0kT6jIq3HrmmS8faUz/ALQIx+dTyFqs+oB3kvWDYX5cpg//AF6WPPmMhYgDkMPX0qxFLYyY8p4WPbaRU3lR/wB0dc0uRlusjFuIiZGAnLFT/e5x+lPiVII0aXczE8YOTmtSSyhmxuydpznjNBs0dst8wHODUezZr9Yi1YoR3jiZgyjyeQWH8NPa8Z22xOjKGx7irEloxVlUKcnPNQQ6eYSSNwYtnPrRaWwKVNq5M99CBt3/ADU1r2MI38XGcDnAqvLbIZZCbdjyPm/HrUkxMKRiGEbSfm47fUUXYcsOg9ERtpT5mIyfSo3Td+6ZUwD0PGRUDSeaZfKEqHHGCSD/AEp0hn3qoAGDkbSOeOTSuUotPcSeVQwIx/dKjuKbBOcSIQSqA8dqSFEZEjcOZF9D1qOTzA/yoQzLkggnPPQ1OpokrcpKjQJNtVdrBONp5xVgCMLH8rl2XG70HrVNrJjGWWMB1zkg9aiivTEymQHI4XvgVokYSlrZl9nmhXYy+YW6FRjj3qaEQNJGGQKduRmq8WpRyg8gFRyp60qr50TeUTuOeSMY/wDrUrWBO610J3gjZZUj+VW/iHY05bVWiMjsHcDaD0NV4reVoAAWXkZ56mpFWdjs+Uxkc4PQ0vkX6MI4bi3XPMi9QM/pQz7QNsTISu4qF6n0zUkdzNCdj/PjsvJqaO5lJHmKoCnDH0GKNBPm3aKUUylfMjikJ3cq3+fWpw4lUiVWJIz0xt/GpXlt5XGx8F+OD15p0qFAoWVdwOMMOoNFhNsgjV1jYmRnK8kZyaVZN0pC70CruAI/On+R5bl8qd3LYXqKmVUyASMEcEZz9KeorpakcmoIXC5ZuBwFP5059jkjJ+XjBH5VN5AUEovJ6j0qB0bzCZAoYZKjqT70WfUScehSwIYN3lsGYncgUnP4VEypPHlmLNjGG681qEi4QY4J/SobmxUhSrbSP4qOV9CvaR6nCaro7287Pb5eM5O3+JPrWe9zdONkk0jAdmYkV3l3aCIeYy+ZgY5449qqSae07B0hhAx/EmefxpqbWjRLoxesWcfBaz3DBIo3c+wrXtPDdw+1rgbFweF5NbmdkKpGUVwT90YFPhuLp0UyjcRzhTgcdqTqDWHtqyPTtNFgyfu1yehA5P1NWJWZ2KpcKQxIIA5NNW5nnc4VolXj6UGO3ily8hUsN4KtUN3N4wtuWIpl8olkGUAJHfNOMi7o5WDKG+8CenvUMrDdHLGPlPLFT1pnz7JWCsyscBd2SadyVFblpZ9nmSxlthGRViGbz1WYYO3OR0rOV5YVAVFAQYJNSiVeY0kXc/3s/wAJoUhSpl+CTdJ8jFcDJ7io0N60rAsWiOcHA5qvEhiJkEm8RjkDjcavxXkcgXf+7YnAFPfclrl2VwiRIVDTooI6HFOS4jlQlGxzxuHAzSm0Z1O+d2GSdvt6VE0Iw0YjYE8hsU9UQuV9dRbSLaQxwSOGZeBVTV1Zn2/LhscDrUyb45FDt8g+8GHWqc04e8IcnH8OBkEVEnpY2pxbnc5vV9F2Ks9qeH/5Zngj6VivFNG2yRWXHYjFd9dTxvbBHj2sMbQO341C8atLvYDhQCWHfqKpVLaCeHT1WhxtvYT3Jwq4A6k8Ct6y06G3T7m8juR1PHFW0gwMyOVx15HU9KclxDbn94cyDjaRz+FQ5825tCioL3dWPS1nncx4URLyT3J+tSbz+9cKCEbaoPf6/jSyXkkkT+RuV+AOOBUEbMqEb1LoO/AY/wCNLToFpP4hAJJ7b95tJLdegxWnDNBDaAs4O0dutZSRRqgViFIGeT07/wBaR+AoVgNw6kdaOaxbpqehNNN9tmVSQFAzkDpU8US8hgHP161UkaWJYvlBG7t39KuxuotW8yQKSmXGM0l5jkrJJDZBs2R7ABJn7nXimG1UCRWkJIPA9e/IpYHGI5S/3ehbt61rW6wXMJKAAE9fUimlzGc5umV7awmKqwkCkDgY7+9Jc6P9rWWKZBsdeD1w3rVzDW8mFZiM5yeeKniukkYrnkD861SRxznN37Hmoa50HVynKlDgjswrtoLlp1WeOUeW2GyfT0rC8e2yrcW9wo++CrH6dP51c8ETLcWUtvIoPlkEH2P/AOqtXG6MKdTldmbGxpZhIqjg4PPGKd9lWIMdy4bo2eavw2sSZ2LjPWle0R0C9B14rPkNvbLYolGAMOScjGAcEj60SSzjCwgELwctzVpbaRLnfuDJt6HrSeQwbpgDtjrRZhzorSzusqLwM/7WMfhTrd02eaSozwcHjNDQh337iD02kdqpXUkUUTMSI024wRwPc0tUN2asi5eXkVvbtLI4VAPvV5nqt+9/dNI3C9AParWs6w96RbxMy26Hgf3vesgknvW8djkktdA705FLHjGevNN7VveGdMS5u45rjiJTlQR98j+lVddRKLex0nhTTzZ6cGkXEkx3Eeg7CugHTPWqcNxHv2AjI7VP5ylG2csBUcyZTi0QyMJZAoOV3dR2NF0+JUQgsCDlR0+potl2uI8erUl2f9IQg4wcH3Fap6mTRG6bY2Rei4wBzTcKu2PbudRkE06MgSFF5BOf06UeWqTOcEtj9KskmQAIuPmBPPtT3wyDkbs4yKbECI2PI7035Qu77oFQMdECJM8Y6YFWdPyZGb8KqjgE5AJPWr1mu1gfUUpDRbNQ3i77SZfVCKmPWo7g4t5D6Kay6lHPWa7rl+eg+WmXs86yYMfAP6VJYNtPPY/nUOo3ivlEG7H610L4iOhWiSUqS2FBOcVOsfzA7tx7kVHDE8hUs2fx6VOvlRbi5yw4FU2JIdK2VDJj5R0NNtA0mAclTzn0qIu0oMaAgE4xSXt5HpVn1BlIwq1EpcqLhFyehn+Ir1Yl+xwH5z98jsK59VCilZnlkaWQ5Zjkk0CuCcrs+hwtBU43e4tGaDSA1kdgUtJ2FKBQMUUppKU0DEpKXvSHigQhoNJTj0oAalPzTRxQ1MFsOo5PSmgk08fIMkZoHccAAOaTOaC26kpDQvWl6U2jNAARRigUtACYpOtL1NBOBQAZ4xTaUe9IT3oEwpaaOaceBQIXNNzRmg0ABNMc04mmPTW5MtivA8Qug04LR55AroIyrRBoyNp6YrmH4YitzSldbEK4IyTj6V6uFfQ+OzKP2rmkp+UCndDUSHHBqXqA2a7jxmMfjPFQMO1Tv09ahx8wpjQA4xRnpQRSd6YyTdn61IuSKjhAMg3dM1O20E81LYgQ4FVLyQiGRl6gEipi3JA6VFIAELORt71EthwWpyjFnYliSetWLeI8MR9KkFupnZgPkz8oqwB7V5FWfRH1+CoNpTewAYFPU80gpDwc1zHtLQkbpTGNOzlajbrSQ5EinP1oI71GDipQd1USMzTw27r1pGX0ptIY7FAFGSaWkUJSU6kNAENxGZIyO/as1lOenzela9RyQo/Uc1rTnbRnn4rCe196O5mIeeaeBz7VY+zpvw2V962bLw9HfoDFc7XH31K5/EV0qSZ5E6E4q5gkZoU4HvXTSeEp8fJOnTuCKrN4T1AZK+W2PRsE/nVmBhHBpDzWnLoeoRAl7VsD+6Qf5VRkt5Y/vxsv1GKYiPtyOaa3PPWnsCKaRj2pAB9qVTTfc0oA6ZpjDJz9aXcV6Unfml/zzQIcJSPUfjViPUbuLhLmVR6BzVQDHvQccUAa0XiHUo+l0x+oBq3H4t1FDhvKf6r/AIVz2MdRS9qQzpYPF9wpIkgWTJJ+8R+FW08aL0e0IHfD1x2cGjH5UWEdyvjCz/ihmH5VJH4o0tuMSLk90rgtxHbmjfilZFXZ6ANd0mUFRPs3dTtI/pUkd3p0mPLvU3Dvvwa893c880F8cUuVFKpJHopRZG3iZXYEHKkdqfHEyzb8kkrjNecLMVIwxH41Yh1W7hb93cyAem40uRFe1kegeasIClSW6ZA4/Gqt5G0qtiMKF5B65rlY/El+nWfd7MAatJ4suFOJIomH5Zo5Wtg9on0NIRyNgRlMjnpg/SrVleFgEdwrAduufpWE3iKGViz22GI6q9M/tmDk+WynOQQelW7NaolStszsNzXHl+RIoGct9KJLN0BkilbP908jPrXLRa7DHjZvRlOcgda1rbxNZSZjuJMcfeAODWcqZpGq0ackBchidshGDjofrTPIdZGKqCmMMvqKjGu6YVx9pUk96lGr6btXF2nGBwahwNFWsRJbxRMCylccgipBCZ5FZ8sFOMsDSvfWJX5LqH0GWFRreWpzvvIh6Yep5DX2yetyZ7iSOYKkbsCoAUDimGd0hVmj3E9xjjFPOoWWATeRfKOSHHIqNruxkDbruIbiDncOKbiyVUh1LdveiR2QMd6AEgfrVhXRyWGGZRjIrIWezDqRewhgeoYc+lP3vtj+z3kTbm+cggZo95biag9mWRL+/JAygOOB0Pf+VWDMjD5hx0yRVV3YcIOOcsDx+NNin+SPOFLA4weB0pp2JlHm1LDJGy7XGUPTNRyxFo9sRIxwCKhEu+RjkFBgDJ5NO+1bIyw/eLnjFO6ZPLKJWjsRC5lAIfn5Tkgimtbv5G+NQsobPTg1fNx+63PwPrUM86Mn7n5j3wegpKCeiNHWktWU4rs3AykAEqHDZ4B+lRLp6/akZUdUPPJHy+taNuiwRjgD3pUikSMnfkHkg8k1Modyo1u2hnzi68tPKDSKvbHUUiI6r5IYDJ5/2asmOXBkLlMAYA6fjUggVzv25OAD71HKbe0SRWaFZsRSSk5GSVPP/wCqni2FqV2EO/UZA6UOY4ZkjEW1mHUCnFopnSJxKGI4Iz+NFkF38gF1IsJWAbZO6sOh9KZNM5VZZl3D7pdTnB+lTxxwTu25nDqvU/zqMRSQiWOKJJExnr96k0y4uJNa3zCZAWLRM2QRn06VrfaGDhdjFSM7qwkSKPaGUDAyDvztNTW2oTOzIUYgd8jmqUraMyqUubWKNrfG4XI6jPIqO5sYbhMEbWA4I6iqMU7SBpVBHGCCOR7+9SR3uyRlkfO3AIA5q+ZPcw9nKLvFlOfS7gFY03MgJO4cZqvcWUlsQd2cnoRn/P8A9at6a6VYC+7HFYl60xKqu/KnPPcCs5xitjpo1Zy0ZUcN5ojmUEnnGOPzp5ijKghAzYP3gcgZ/wAKDHwkjPuYH5fep1VfnJzuJz2yvr+FSkbSlYqIEUyFYnzt3YB/zioT9pwh2O20g7duRjvV+2Cm4cbcIRgKR1rRMKLANwGR6etNQujOVbkexhyZUqFjMqsM4AqKa4ViB5EmY8YU+tasTxLPhRuKgdOgrNNwZr3eUwq8cdfwqZKxtTlfpsSebyF8ohRgMCcZNPlliG9EgPmZCkgnB+tSbmi+9E8hkGDkjIqOSIyrkMysj5VcYGPpSGmr6ly2hklYCVBhuh61ZnieBEjiAUBuqjtUUPmGIK6lSvAIb1qdyqAQsykk5IY81olocsm3IclyUjYTcnGdoHb1pDdKI2YJ+9XoD1IquzpK8bJg7cjOeuO1SxoZg3mFcHjb6CndkOKWrOe8WyPcadC7JtG/IyeelVvBUxhu7hsEjYM4+taniaAtoj5UBkkHT0/yaxPCEoTUnjD7WdPl56kVtG/Kc0uXn2PQYLxHGT8vGTk9KnFwhXOeO1ZstvIyqNgyeuOmfU0hjcffZRtHykVHMy3Ti9UaYmRm2hxnripGYYrKbzCB5ZXcvcDtUMuqC3gDzNtUdWY1SkQ6XVGnPKkaM8hCqoySegrzvxLrx1CUwW5226nH+/7ml8QeJJdRXyIspAOvq1c8STxWiRg2xCcmlApMZ5q7p1i9/dLFGDjqzegqrCHaVpc2p3IjjB2D77dgK7aKzW2jWFIiu0YHp/8AWqbRbGOziKRDCDv3Pua0ZEWQY9amSTdioTcdUUTbiBN8asXHTJ4xzTJ55I+UkH94jjBq5CyrL5D5LDkEjtTLyCElYwoG7k8VHs3fQ2VZW1KcIuRKtwZFCsuRz61Ilwx3STMo3fKMdc+tX2g3xFR8uOhrGngdN8cYBG4HePSl70XoO8ZqzLkJDBApTKnH6VcKjIBGMg8jrVPTVVIWeUYlPJPrx1q+wU7ZP4hwBW3Pfc5pRs7IcIQsWE4z602bHkkDH0qUcrj1qtOf3J656fjmhbiZGvII6MTWnbffH0rMhO909cnr29q1Lc/vPwomESwetQ3f/HpL/uH+VTHrUF+cWM5/2D/Ks1uNmDERHsPUY6iqMoSOVnC5GflrQIHkqM4wgz9apiEPIASTnrXRFkMar+Y2cFQATxxT7VTOpLLwGFJJiGPy15OcfhTLq+j022LMQXbotKUklcqEHJ2RJf3kWmReYcFm6KO9cncXEt7OZ5mJJ6D0oubmW9nMsxznoPSowMDiuKpO57eFwqjqxaB3pO9B5rE9EDzSZ5paTqaAHAUtFLnHFIoSgmjPFNJoAUGmmlz6U00xMUU89KaKU9KBoTvSgbiaVFBOGOBRuCk+lAhOlGaH5ppPFIBVOMiniolbOafuphF6DjQKbmlyaRQ6mk5ppOaUUBcf0pvWkzmgmgLjiaYKM5ozQIXpRwaTrSgYoABigmjFGMUAIeBzTGz2p55pMCmTLVFcRKsoeQkL9M81uQXEU0S7WXdjBA4rKb5l2npVKRGjbr+NdtCvyngZhged8yOlPB46U8PxWVpl2hgMc0uHB4z6VoRMrHKsGHsa9OE1JXPmqlJwbTJgcn2pRGS2e1PCjGRzSvJ5cZ3EKo71dzHXoRMnzHHSmmPbSRX9rI5VZlz78VKXV1GGXHsaOZFOMluhsQC4JqC5uVj3F2wKSW5jiJBbn0HJrDvpHubluoA6L6VhUqKK0OihQlUl5DrjUJp2xGSiZ7dTTojM0YWSRimc4JqO3hKkE9PSrOPSvNqVm9Ez6bCYCCSckJTgKSlFc1z2EkgxSGnGmmkWCnihhkUpHBpM8UgGd6eGwaSkzTJ2J1bPWmkZ5qPdT1agaEpwo4P1pKChwOaCKSlB9aRQ2ilIpDQSyNhmprG+mspwysfT61Hgd6CoI5rWM7HLVo8521neR3cPmrIQvcZ5BprXXnBo48lxkbunArldLvm0+4BbJjPUDvXUwTxEiZI/lI6jmu6nJSR4Nek6crCFZkCqrhkxkj1PtTSDNEXaEhx0B6j61ZLR8smcdSAP5U0mQOCpAUjkEY+tWc5Sk09JF/f26v2wFx+tULnw7abc/vEJ6YOQK6JWba38SZwfakKONy8rzkMcUaAcpN4WcRl4Jwyjsy4NZ02i3sRPyBwP7rda7Z7ZlO7O8g9PU0hhYx5wFP8AF/XFKyDU4JrG6AOYJOOScVC8TpjcrDPTIr0KQqq7flIPHC5zUYhikG0Ln6jiiwXPPsevWlPPU813f9m2UqnfFGxPov8AWq03hyzwQkbZPIIbGBSsM43H40vQ100nhhefLlbOMjIzmoj4Uudu4TJ9CMUWC5zp4P8AhRnpWzceGr6Bdx8sjOODVNtKvFXPkMeM9QaLBcpcUlWWsLqMAvbyKD0O01EYJRn924/ClYYzpzQKdtYfwn8qMY5xzSAY3BpAO9OPbijGBk9KAEbHSm4xTzzyBQQeDQA1SM4NLxgU00g9KAHg4oBIFAwaM4oAXewAwaVWYZxTTSfjRYCTf0FL5mOByDUOPyp1FhkgZt2cnNBkJamA4pM4NICXe34UvmsvQkVGMnknnNKSelAE8V7dRZ8ueRPoxqcaveqOLhzxjk1n5xQTxSsmNNrY1V16+CbTIrDuCo5p8XiK5jGPLRl9OR/I1jcHvQT+VLlRXPI6FPEzsuye3DL14bFTL4htmZSYZFAxnByMVy5NIDT5ULnZ3lvr9hOvzOAQMgMMY/GrkF614paMLgnAw2a86BweOakjuJYyGSRlI9DipcLlqol0PTUIZCJcBsc4PampbmOXersR6dq4WDX76J9zOJeMEOM1r2Pi1VwLmJvcqc1PKVz6aHSyRxzLlh8ydDjvTpLVQEkQEumOnU1Wtdb066AxOqn0bir4eGVcLIrD2alyAqnmUpCPMZVhb5gOOhNSC5ATbkI/QoVyatKoB4B4HFM8k43SYMhPXHSp5WbKpF7lb7Nb3kWJBhgcEgYP0qs9rGGWKLhR0JPerkknzuseM4wQSRTfLVZgUCgDnBbp61DSNYza6iRJdCMKCodep65FS3DSeWrDG8cHPfNV2W9IAwIiDkMjZGPfNWhMoRRMSXcAH600KT6mfOwgX9828M2CUNMuJhETMZSPlxsPPGOtTTpvkYRxllXGT2JqrMu6Ntw3sem3t7YrN3OiFnYIjDcASKzBU5JIxUijfh+NhY/l6VVaF40J6HABGe1WfNiM5AzGVXuOM/5xQhzXYuJYr5e7OGPQ46VXlLoWiJOF7kZzmrUd7GY/mbBAyM96p7ppQ3yY2j155rR26HLHmu+YrsNqvsXLOPmK8DipYCsChgg3NwAcY9zTmjMCEjcQ455zioIo/nZQnORs3NUWszpTTRdihl+WV2V2PbuKsRxnIM6hueGH9aQWjBgeCcYx2qw21IfLZCwHr3rRI5pTvsP8iCZhtxuAyBjj0qFrJkdpW5JG3Cjp9KUIRu8s4YYK+w9KXdOrZVsAnvzRoSnJbMYIX2KNiqndccn61AIfPmJEZgk/vA9ce1XJLlXcROpV+mRSs0bHbGck+lFkHPJFHUIXe3dH3PHsKt7k964M6ffWV6rLHKjo3ysARn6V6azIvytyT2qN41IJz05H+FWrrYxk1LdEVrqeSkUqEMR16DpVthHKAzgDGSGHpWHqOq2FirLJIJZuoVOcfWuXvfEV1OhhhdoYfQHkj60JSe45ygleO51WpeI7PTUKxjzpTztB4/E1xep6pc6jLvnf5eyLwBVFmy2efxppJrRRSMHJsCaReo4oxk1f03SrrUJMQoQneRhwKokgsrOW9nEUYwe7HoK7LTLSPSY2jjfzJGIJbHX2H60y1soLWLyohnAyzZ5Y1rWtsI2UkbnPr2Fcsqkqj5KZaikrsmht3lG5zgVZhjEY29hUvReKYZEjGXNOMI01dg25aBLF5iDB2kcgiqrENkysA6cAmiW7ZsiP5R61U+yyPMHbKhj8xbvWf1lyfLTVx+ztrIsSagcPHGnQdT0qkvnlXjBxgDFan2eKC1JYZbHNQpykjlcYGCcYq4UZz1mxOcV8KIbe0dbQs784PH9KsQWqLAi5LdutSRhjFnr/AJ605MeYMfd6c+taqhBdCedslRPLJUd+etQTttRiBkA5PNWnXcR7VWlAWQoR8pGea0jYlkdqu2cjkg/OCe1aVv8A638KzrbIuXGcqBWjb/638KJ7hEsnrVfUf+PCfnHyGrHeortd1tIvqMVC3GzFul2Q4HpiqkR/eE4q7fnBVT6ZrntQ1IWVuQmGlb7vsPWtL2jdhGLlKyDUL9LVSzcyHgLXPSSyXUhklYt9aikkeeUvISxJySamUgLXNUm2evhcOo7hnFITSMSelFYnopjhyKBTN+en504GkNMH46UmeaeRxTdtBQoalJpgpc0hhnApu6hqb1NMm4/NITS4phYA07Ccktx45p6rnrTEIHvUhfjgUcrEqke4pGKQjK00vz0pVf2o5WHtYdxtIeTintz2qPIFKzDni+ovSgc803cPWnBlA6inZh7SPcdmg9KaWFIJF9RRysPbQXUcKOSaQyxDvn6VH9oQE4zijkZLr011JugpvWomuVx91qb9rUHocUcjE8RT7lnoKTGarG754XilN2cYC/rT5GQ8VT7lvGAKMVXW7XutSLexZ+dGx7GnyMPrdMlIptSC+sipzDLnH98f4Uw3Nqw4jdM9ywI/kKPZsf1ykxppDURuVB4QkfWm/akJ+ZSB9aXIx/Wab6ktMdd4waaJkZwqnOamKN6UWaDmjUWhQliZD/Wmq7ocqxB9jWi0e4YYZFR/ZU9CK2jVscFXBcz90ji1C7j5EzfjzRc39xdIElbIBz0xUwtUHrSCFAfu1br6WMY5a07tIpqjGpkhbu2B7VaVB6Uuys3VfQ6o4GP2tSJY1XqCfcmpUUc7e/XNG3mnLxUOTfU6oUoR2QhXbQBS4yaUg9qg3SGGgGkOaQdeaQx9J1pTRigYdKZTz0puKQCUhpTSCmSJ3pw4pvelFAkPBpQabS96CxaOtJQTmkO4oOKVuelNzQDzQFwIpBml601jimiJaainB4q/pWqSafJtb5omPIP9KzQ3rRnJ4/KtItxZyVYRqLU7q3khngEkLblHOB2qzG8e9lb72TmuFsb+awmDI2V/iX1rprS9S9jzGcNnLAcV2RkpHjVaMqb8jVMY6oeAemaVhjLfeHXBNVopdmAQTu6jHH1pylM7jkYPrxV2OcivZJCFaA59cGq+Lrbz8yEdzyKtyxs6lk49hVZjKzbXjcBRk84zVrYkiEhxmMFT0Knv705ftBcvxtAyAoxmjyLgruQADPGefoaGjnwVbJHIyTRcBwm8nDbTsYcA9RQzTzOU34THPSlFrI+JWJ9QM9KUQSEgiJlzwwB4xRoAhleM+WJF6ZLZz0pwnBwA6k7futU6QqgAWMFPpzQNP3EEIF65yc9fSndBqQNMdjRsSW27hSeZ8mBBy2Ru7D3qWWwm2kqMAHGCe3rVaC1ntnYLukPXaG+9T0Yh375WVwdxBOV/vD1pyTrGxDdDyMjGajNuwi8zymWXPGTyKc9r8/mPFuLD7p9aNAJDJbygDahIPXbkD6/nUUtvpzAloIWYcthBmkW2uAMx/LxgoD71KLMMd6qVIHPqfwpNILsovoml3K7oUZOegbH86o3HhuFWGLgoDkZODWs1vMhDoSB1IxytSJbybGUkuuDhSMfjS5UO5z7eF5Wwbe5jdcZ5GKpz+H76In5FYA/wtXTywTKzMZyqkYG08r7AUwwyx7mkudysPm3cUuRD5jkJNMvFBbyGwvJxziohZ3LNtEEhPptNbd3cGJiIHIXGAe5qj9onTBSRx6YOK0VBsj2iM8xSIcOjKfcUm0k9K24NQmDDzGDA8HcMmt1LaC5jSUW6lCPlKjv71MqTjuUp3OG5zRjOOK7J9J3oXMEac5xtyfSq8miRF2ZFBAPp1qeTzHc5bGaTkdRXSDTLbhvLGB97LEYq0ulWEmNtvy3QhjijkaHzHI/hRXXtotg4UIuxuhBz1qA6ZBDIQ9vG3XA3GjkYuY5gfTNLXWGw04DMkUceOuGzn6c019P0eQjGQuOqtg0ezYcyOT5pTyMe1dWPDWnXIP2a8YMOoJBqlJ4aKuyfaNpHTcvWp5WO5z/b0pcZrZfw3dg/K0bcZHPUVWbRrxQP3YORkYNLlY7maR6GgCrjaZeLz9ncjtgZqF7eVOGjZT7g0rARDilGevSlxjqKQc0ALn2pCaDRSGOV+3apVuJIzlJGH0NQ/wA6M4oA0YtZv4T+7upRjoC2RWjB4uv4x+8Mch91rneSaBweSaAudavi1WGZrXD9dyPU8XiizLZaOUdjwO/41xhbsKCxznPWp5UWqkkdxDr9kE+WZg2cAODyM+tTw6jBPMJGnhGB/f6H6VwRPT3pQ2G68VLpo0VdrdHorXqtP5ZlVo25BUjj1qIDbO8wGBnkrzn6ivPhIR0Jpy3MqjAkYAdg1T7MtYi2yPR3aFrnZt3MR83/AOqqd8Nqb0ZuvBI4xXDfapg28TOGPfPNL9uudpUzyfQsaHTuhxrpO52aSqn7p5evCuw6ehp8iyNKp+0hR0POOP61xw1e8HJl3Hj7yg0DVbsKw8wfN7VPs2Wq8dzspY1baVmJVSD+8Oc81LHEGlEsZBCHnHOfoa5SDxFPHsEkcbhegxirC+KJFR0FsNpPHzYx+lHs2Ht1ax28U67dzMCB1NTLIjDORiuFtfEkUbM8kMnIwVVuKmg8XY3pJCxTPyEHkCq1MZcnRnb7UbBwDnvQYl3bsc1yaeMbaMAeTJtA9qe3je2OAkEp9c4qrXM27dTpnt1kOWUVX+yxQSbkUg9zmsN/G1iIyRHLv7KcY/Oue1PxLeagCvmeVF/cTj8zRyD9q1odLq2q2dpcrIJ2klUfcQ8fjXMaj4ivb3dGH8qI/wAK+n1rJL7yTmm55zVKKRLm5aMkDZAz19TTCcn/AApuSeKmigeRwFUsTxgUyBg4qWK3luJFSOMux6BRmuh0zwlczsHu/wBzH1x1Y10S2FrpkP8Ao0YQ/d3HqSapCZzujeGRI/m3v3R1jHH610N0yWtp5MACkjAA4x7VbSNo43LcNI2eegFUpzE1x5rDAXvnO6sMTK0bJlwWomn2+UVn4AP5mtRBul9FHSqVvdRiEEgkfnirlo6vHuHc5xms6Lgo2iypp31Jj2qtJZyPKWyME8VajG4g1YUAVVSlGorMUZOL0KsVokY55PqajulDIhB/iBIq6xxz2xzVCYgnI9ePpWtKmoaRRE5N7jJ2d4wFHJ4IJ7elBVZLUqvADDJPHpQMeU3ygBTzkU51zaNzvBIPXFbMgnhJKkEDbjrUUX/HxgjGen0qW2H7jngioydt5jPBHTHSo7jLfaqjEtK3OADjmppW2rtHU1Vk+be4JA4yB3oihsdZkbCTgHJq/b/678KpRYyPlwG5I9/Srtv/AKwfSlLcEWu9Mn/1LfTvT+9RXOfs7464qCjB1KVY3YueANoH4VyWsmCQ4QN54GSR021Jf+IbhvNjaFCeRk5BH/1655ryYlm3ndjbk+lNu6sVHmg7oeZdnVeRTRdcYxVclj1OaSs+VHWsRNbMti4ycAUeYP4iTVVTjmnbs0uRFrET6loToB3/ACqQSp61QOM96XdS5EaLFzRpCaPuwpTLEf4wKzhIfWgv7/pS9mivrsuxeLp/eB/GnADGQR+dZvmEdAPypyzOp4NHs0P68+xeY4poDHouPc1UNzIeM/lSfaptu0OwAo5BfXL7milvI5HDN9BT/IK9QF+pArKNzIcAuxx70nmE9TT5CfrXZGsxjj+9In4HNM+0wjgsfwFZu40Z96ORA8XPoaDXUPYMaZ9r44UCqPWjIFHKjN4io+pf+3Dbjy1/E1VkuCxyCB7VGCvc0wjniqsiHVm+o4ynJyc0m+kx60mKZndjt5pNxFG004RE/wASj8aBajSzetBJp7RBR98E+gpoGO9AagScdabmn4HekwDQIYfrR+NOwKcEX+9j8KAsR/jSj2rZtYdFEYNxPMz45CrwKWeXRY48WsM0kp4/eHAFAGPik6d6kkZQxwAPaoi2Tmgb0FoNS2ttLdSbIlJPr6Vqw6XHGf3h3kflWkKcpbHPVrwp7mTb28szfIhI9a0p4ngt97ydMDArQQBRgDAps8SzRNGw4NdX1dW8zi+vVObR2RkR3Sngkip/PTnJ/EUx9Ikz+7cEe/FNNnPbr+9ACk4zmuWdFrVo9GjjbuyZpWkmnurLcTMh7ELmm3UNssZkt7yN1/un5W/Ksl8gnNQOxJ5rHlR2fWJp3ua9vE80oSPazH3rQOlXIXJX61y4ODwSKlS7uIyDHNIp9mNHIi3jKnQ2ZrKeLqmR7HNQY4qtFrt8jYeXzRjpIM1N/atvMf39rsJ6tE2P0NS6fY0hjv5kPHWpAKYslo/MVzj2kXB/McU/bxlWRh/ssDUOLR208RTl1I3GKYOakYg1GOtSa3T2Dac0vIpRzS4zxSGhtKRS7RinYB470DIwKaR1p/ekY4pDtoRY5p1JmlGMUyApacBxSEUDA02lNHegAxSkUooIoGMzTSGLE04jmlGTQiGriBPWl2gdqdikNF2PlSG7afbzvayiSI4x29aTtSZqoyaMqlGMlZnW6ZqkF9hThHxyM9a1sKeuMdjXni5Rt8bFWHQitzTvEJULDeduN/8AjXVComePXwsoO6OlIZCcNkdhSb0b5XGM9vWollWRd8bBlPOV6Uwy5ztZSfTvWtzjsyyRxwcfSoz6Jge1V98oGQ3Hfjn6il8zzRtB+fse9OxNyypZRgYLfpTi4XacnBquNxwcEY7+v4UqwecN2HVjz16U7AXFQEZyR9TSLJ2HvxmqvksrMzTsXxwvSqtxNdI5PBB+6DwMU1G5NzVFyrcEEbhwPWqpkImyAdy9QO/NZ7LLKwc/upOSpDZzTGL7g5LF2/iUd60UEibmvKAUOWG8c8moDPtCEMAQO55qiyySDEiuwQ534wc037PPKDHt5HcnFCj3C5p/a4mkZUdXdR8wBzgUsd7GyMX4Kdc1nlHUeXsZJhwvP9aa1ixKM4Yk8n5s4OaOVdQuzQS9t3k2qcAj73alZ7eI5cgEdweapGEygxPG+RwD04wKjjs1jjVJA5OQSc9PTn60uVBdlxruAK7jAC8ksK5zVNRSV9kKnap7nqauamVWBkG/JJ7cVg+UQSWB6cE1vTgtzOcuhG8oZi2OfSmCT34prjkgdKavBBHStSbEozkY/Kui0PUyka2z/dB4Nc6uT9K0NKwbgKwyDkYqZpOOo4uzOtS9IU4j6dSelON4A/zJgfTrWURNHlUkZgBjGOPapo9TItRHMv7zPb07GuTk7G9y08UMiMwQMzHIBFVWtDGvzu28HO1eAB/kVNDK4dN6q4bkMDjFR392kY3HLKp4Hr9apJ3sJ2tcqSXfkAv1yc/MOQaoT6ozk8BM+nWq15dmecucjPWquNwJzmumNNLVmDlcndkIBBB6d6aJGXPy8djmqzNgD+YpfMbP3sVoKxcjlZgSPlI7960LXVZNoimYSKOjEcisMMT3od3zkEj9KlxT3BXWx1AuXQKzq757joB604XSiAkFmPIb1BrEsdUeICGX54zyM9q3khjkO9mKIwHfrXNOPLubJ3EjaJAAQd30pRNEzbCnPXpipfLMWMKJVXt0IFSrLBNHtmIQ44rMorGwsZ8tMIi3T5xjiqU/heB3JhyoPTa2a2fsEUifOqyL1HrUf2J48NHlCDx6UrIepyt34avIOUxIOuOhrLns7iBsSwsv1Feg/wCkYLq/AwMDmrA8uZcMEdsc5qWh3PMMc4PWjivRrjQLKYq4t0J9uKzbjwrZ7W2u6t9cgVIzij35oBxjvXTP4QmY/ubhGz0zxVWTwnqiZIjVgPRqAMXr1pM88ir8ujajDnzLSQAe1VJLeZDh4nX6igBg9aDzSkEYyDQc9cYFACL97mm0vSiiwwpOaWkPSkA3cfw9KXPfmjjbjvQMdO1IABpcg0UDpQMTdj3pUPPNIacg654oAjZietMzUjp3qPBpAGaCaDSYNMQ6MEtUwRmwFBJPYck10fh/ws15brc3TmON+QoHJHr7V0I0u0sGVbeIAgfePJ/Osq1VUo3LhDmdjndD8LS3T+be5jhAztH3j/hXW2OmW1qwS3hVFXv1J+pqW0bMPyevp1qxGohXI6nk5NOnNuHMxSVnZEkpWOI+grNeSMu3m8up4UdPak1G+/dmOPoTgnvzVGH5A3IPPNctXF8q9wuNK71Jby9klPlqdqY7VQxgLGNzBsnntT0XzcknI7elPAG/OeAMH61586jluzqjFLYSJ2Rtucn27VdilePofmqrb7ROQRwecmrtwEDKY8YPYVKuveTG7bM1LOZZUGOvcVaPCk1iWzmNsitgOHUMOhr08NW9orPc5asOXVBnMZJ4qjIN0m1V2quDu9atXBLRMqkDoM1TdWZ8ZJJXB9q74nOx+5fKJAB5PA70yVW+xAA/eI56cU65EMEcKn5ee1Vbi5eSEoo2rnAx6VjUrwp+pcYNl03KRRr/AB9uKjVmFyWBBUjH0ptlCZEUvxxnFDZEhKjPzYY1OHc53cthz5VZIsH5nU5ycdqh3fvGU8jrgVaChRwPaqxG4lfmX5ua6EZsF3A7hyAOlXbX/W/hVRiUdUHIGSauW3+sB9qmQ0W+9R3BxA/0qTvUF7zayDOMjrUrcbOO1XRLObdNhkduSwPf6VyOp2KWd15asSpAOTXoWpDaBj7ueRXD69xqLk+lVJJK4Rk27MxeR0pwGaDQOKzNxxP0pM0ueKa5JGc/hSGBNFIqlnVVyST2qeW2kjyHUqR6jFAbkPajmpI0Uglmxil+U5xQOxEBRg07ilwtADCMnNJjFSgLTWI7CgLEXU8CnBG9DSZxyKcJGPc0CHBHwWCnA6mmnNOEjdMmjd2xQMaMntS4PpTg2KC1ADMH0owaeG5o3Y7UANpD3p24UpK0AMFFPG2nDb/dBoCxHkZpwYegp2APSjC0h2HHy8U63jiknRWbYpIDEntTNuemKYVIPWgZsXulWUUDS292ZSvO0AH9ayCu3OeBU1vEspw06x/72cUyeJlkKCRXA7g8GgRGFdyAikknAAHWpbmyurUL58LR7hkbh1qfTprq1kMtvHvK9SU3AVLqutz6jGkcqRqE5yo5piMl6I0aRwqjJJ4FDHdxW9o1ksSiaQfOensK0pw5mc1eqqcbk9ja/ZbfH8bfeP8ASpCMZqeX5VqsGya9GCS0R4spOTuyWJCxCjnNOaPa5GakgO1S/emk55qupBDkBscUy7tHu0QRcyA8DNZ8+mXDzSOjggnI55psdjexjzPM2heSd3SuepNtNNHZSpxUlJSK90ksB2yLjt+Peq7MD1Xn2qe4ZmILuW9M1CMd8VwHtK4z5fSlO3HWpBEGzjHAz1qJ12mgBNvzZHNBpKKZIU7cR0NNyRRmkO5KJnUD5jTlu3HXmoR05zTTSsmXGpKOzLq3nzcjj2q1HMj9DzWQOlPWQqc1Lgjpp4ucdzYA9KXvVC2uhv2ykhT3HOKumSPblZVb9DUODR3QxUJDu9McUguEzgkA04SK38QqGmdCqRezIwueaAvNObj6UgosK4h4ozTqQrRYaYmMmnoNpPehRgUooAQjuKaWPSpKawzSGNAyeKfwvagDFBpgJkUhoIpPekMKYeKcaRqCWQTTFWAU9OtR2+XclicCm3B+c/XFPiZYosk8nmtUrLQ85y5qj5noiylxLCpQSMF9AafaSst3Ewcg7h3rMaRi2cmpYLh45VfgkEHBrRJ7mDrR1Vj0NJFAG7cfwpwIADRjaM9COa5218RFcCWLI6Eqea27PULa/OIyM/3T1roUkzznFosbGQFicjrgU5LnB5UZ/nTUR8tufCnG0elIyvGQrZbOefer0ZJZ85Xw3G7HfinBIpQPVexqlmTOJAFHqPSlLbCZByn3Tg8496LCLbWqfKVIBHQioJlWNmDbdpGRz3pY5t+YxJlsZHHFIH+Xa+Cc4z6Ua9REUZYjaJFOOuKX5t+9Xyc54/lTTy65UDsPpS+Tt3LGcDrnrVXEStEWO9XYMOueuKQM5V0kYAnoc8ZpkW8NwQqqec9eaaVBOxgclSASaQyQq7AqWGRyCDTvNCD5VyuepqBZSHVWTI6HipGKlWZY9yDkAHvQwMnWZmaYRsgG3vjGT61kTEhT0z0q7qE3n3sh2lecY+lUZV/dHPFdsFaKOSWsjPkJ3HNNBoIoApmhKhGav2DFZFYEAqwPNUUyKlik8tiSD/SjoSzuvNi2ZbaVbuB3qKVbdlUoikbsAn1rnDrbqB5MSqRzUMmqTTNlnYewrmVGVzV1Ebt9HbW8e8T7jnKLnkeuK566vGkZs5BJ9eKgm3GQkk+1REGt4Q5TOUuYeu1jnPAqQbB7VCijIzwKV1I4BJ+taEj9qEVE6r9aQt2puTQNBtP0prbh9afk4I4prcnikMYD0Nb1oVZFKMxGMbc8A1h8E56Vat7sQEcEepBqJK5SdjeSeeIqFJ3DqCOG96cLhkkxJEd7ddvOKpxX4UFvOjPr1rQWSKdSSCpHKkd/SsGrFpj8tEwV5WRzyDirMerqygMvmeu0frVWJJihk87kfwn0oUqsqhogqL1O3ipaT3KvYvxz28vzK/l54xTjGhjboUHO4HmqTWVtOrPHIwJJPtUS2tyFHlSYB9+1KyC5pxTbMGOfIPG1ugpXuhKMSpsHdxyKzId6Oyyq+ScgAZFTCaWJDj5kzjAHOKOVBc0o02xbkbcMZBFTR3Izh+CO1Yv2ia3CMIzGPTs1WotQE7bmQoMZOB19qhwY0zXUq4yMEU1oI3HzIp+orLj1GRSQkLFf4cVMdUEEZa6URgdMNnNT7N9B8yJZNKsWBDW0ZB/2azpfC+myNnyyvsGqtc+I3lYi2wo9xk1DB4gnWTDnf7YrVUJ2uZurG5YbwhYMeGkX6GqzeDoCxEcz49cj/Ct2O6aYgxrlWGc5qxGGKhWOzvgd6ys1uaXucnJ4RiQcyvu9AQc1Wbwq5XKzN6jiuh1TV7ey3RxAPN39B9a5ma/vLlt7ysB6DgVvCi5K5nKoloI/hacn93MP+BKRUZ8NToOZk3E4Awalt9SuraQENn1B6Guosb9Ly38zaAwHzA9qmdJx1HGomcgfDd6O6H8elRvoF8vOxD9HFd4V8x1J2hSPmFJBbRTTOTH8vTms9LF6nBNoOoKB+5zn0YVMnhvUiM+SPpvFeg/YYOoQA+1B06InOXGOR81ToPU4ceFNROMiJRjnLVJ/whN6ygiaEH0yf8K7IW04Y7LjP+8tOSWWAYnjyo/jXmk0M88m8L6jHIU8tWOcfKw5qP8A4R7U1nWL7G+T37fnXoNyR528YIOCCKuoAyg46jNclGs5ScX0NJQSSaK+mQyQafBFNzIqAGodQUiVSvTua0TxVc5lIyOOpFaVqXtY2FGXKyDTiCDkjPaor25LEqucA44qe6KQR/IME8cVlKwXd3LHP1rgq1JRj7M2jFN8wx5G89RkYweaY58uIAcZ6kinLndGq9OcnvTZ/wDWYGffpXMzWIkTFEUcsTkU5uFCnr601CWfb2ApznLgdfwqHubLRDoeu4cjtU6kmQDNRxBR06UBx5h289qkGXRgdeB61pW2WiTH3azIkLEF+p7dq2YUCqAOgruwUdWzkrvSxFcSQwRgOwHsayo7lppZAFOBwWJ6/Qdqm1WLzZiEcKduTmpbKyRUyT19O9dVT2+qitDKPJuytP5j4IG8n1p9tbMEjZvm5PFXJ8R4VVAUjFMlCpFGh59//rU6OFUdZasJ1L6IkixtypyAcc/yqt/y9KF+6RnGec1MSFATk7umaZIpG48cGu1aGJYdgEzUC8yIvQ5JIqQtkLn1qKP5p1J9D06YpICSRRvO7p14PerNmSZOT2qGbAXp144qSxzv+YDPPSk9hrcvd6hu/wDj2kz6VL3qK7x9lkz0xULcbOe1FsPye3Q9+f8A61cJrBP2yTPbjBrt71izg+ig/wD664rW+L+TPPPatJ7Ch8Rl9qeAOKaKcBWB0oVEBYA0s0a5wPWnQI0kyoo5OT+lNY55pFBBI1vKskfDKcjNS3N69wzSS4Lsc8VVZqRcd6YrjhJgcD600yE+30p7OpUDbnFRkr2GKBByTTsU3d7U8EgUAJRRlu9FADD1pRSEd6UfWmIeKKQUtIYc0ZNJ0pc0DDJoozSgjvQA0/SkqU+X/eP0xQFjP8WPwoCxEBTsVKEjz98U7yk/vrn60DsQ80AmpjEvaRT+NMKAH71AWG5NNJ5qTb23Umzn71INRmTml354pwGSPmFWLWylu5BHCULnoCcUwKyyyJkI7Lng4NR5zWpdaTdWsDPPCVHqORWWQR1oJYzODmr+mvNNdRxieRQeODVVI1cjJxyK6W1s7e3AaOPBA+8a3pRcmceJqKCsyeVcRgAngVWUYNTrIJEGO/SmGPa2BzXemeR6koPygClPSmKp4qURsT0OBVaE2I2ZUUseAOtZ19fAgRxMrRsOfWp9Qlja3aNW+9xu7VjsoTA3q361x16v2UejhMNf35DZlyxI6VFtNKWNG7HeuI9YjOR14pOmKe/PfNNx71RICjFLj3oxzSATGaTFPwQKUYJ5oHYjpMVOVB6Y5prwkDIFAWIqXvzRgg8g0oBoEIaB7HFKQfSm0AODtn7xxS+Yw71HyDmjOaA5mTpcsme+aQXD5zuNRD6UZosi/aSta5Y+1PxzThdP3NVc06lyotV5rqWxdOe4pTdsBnAqlmlNLlRX1mp3Lgvj6CnC8HcVRFBo5EUsVUXU0RdoexFOW5jI64/CswOR2zT1kx1GaXIi1jJ9TSE0Z/iFLuRujD86pRvATiQsvuBmppYoBHuhukfGPlIINLkNFjX2CeUx9sjtTYJGmJAXn2qu+cjPTrVqG5+zSCSJcYHf6UcisZvFTbv0K03MuO44psgP4UpJLEnvTSQBirRzym3djcGgfe5p2OM0gOOaZmyyuAM1bs5XgmWSM8iqcbF+gxipUOOe9USdn5LtaiXzckrlcnisSTxHdQzGKSNTtOCR1qA3U02m+Vu+WPnA61lsymXlCx9zVNmdtbHSQ+I4nULLwDwcipk1m1diBIgHTbkgGuQkxu4XbTc0KbHyJnXTausa7o9jZ5AB6VivqV0ZGZpn59WrNWRlBAOKcHyfn5ocmxqCRd/tK7Rs+e34nNTHV5THhyS3ZsnNZp46cikAJ6dutFw5UdnYaqt1b5BGV++p649avGYSsvBz9ea5jwxErXMqtySn9a6ES+X+7kQnj7y8VtHVGMlZljzGKgE4YdTjrSKxTIHGPToahV42YqSxB+7zU0a5HylcdcimSc/dtm5c8AbjwOlU7lsxHiruoIgupM+ueKzpW3g/Su6OxxvcomnKKCOacuO9M0HpUnmKQQVBpgwopueaCReAanidB1Aquc5oyRTAmkcsKhY0bjimZJ70BYkXOQaeWyfpUHNPHXrQMVjntUe2nHI/ipGGeT+lIBvbNNyPWpAOPWoyg7UDFB70mfenbOOKaQaQAH29Bj3q9a3i5xMzDA4PpVEDJBPSnhVYjFFrjubA1CIj5pJDjj5eKeuqsgIALHOdxOKy44G5xjFI0HzY3c0uRC5zVW/iYqxBVgecdMZrTS9V7cNGMkcEdx6VzP2Yggqct1q1aTSwSHHyhvvL1zUyproNTOgXUrVF3F2DN2PpSrPayMSsoUnk+5qlE0ZwUQEHgljimmAI5wgYn36Vlyo0uaBlMny+ahTHykjv6U23mtJTIJmCjdnj1xVAP5RYLh3HXbTUj3qQAFBPrijlC5uH7L5ZZS2zHG09eK5O+needt2cA8A9qt3cwgj8sAtJ03A9B7VkSSFpOTk+uK1pRtqZzdxdxVjhsD1oV2Em7dkj1qJmDDaRkUAjgYPFak2Ot0eSf7CpCls54z6GmahrDxgxAbXzjdnoKwIb6aOPyllZV54Bod0ZQxfJ9BWXs1zXZTk7WQx5Mv8AOck/rSmcdMcVAzHd60qLlgO1bEWJ0dH+T171bspjHMNrYXOCPUd6zmVfXmn2zFpD82OfwpPUSXU7W1kaQOrjYAfl+grTiCIvB4965ldWWEFZHRyBgqg7+tU5tauZTtQ7FPHy9a43RcmdHtEjsJL22hYLJOin0JqbeCowc56YrzuQzBt7KcHoT3rodMvWWyQO7ErxgdR7/SieHsroI1W3qdLGMDJNMeZd+xBub9BWWlyhwzSEtnoT1/CnpqMbblm2wnOPc1jyM05h86gAsmNuSBjp/nrVq1cGBeeRwarT3MBh2gjHYg96pw3+JvKjXcxH3a86UJU6/NbRm6kpQt1NZ5A02wdR1Ge1PVRGv41TivIt/wAwKt0xT7i7WNHZgTjpjmu2fuxuYrVlS7mBkJJ+VeBWbuZmLe4wKlmnLuu3gHuai5GDxjuR1rw2222zsXYkkcRKcHB9qqxr5jhjk9sn60SSPISwHy/w0sYbaADzjp0qXojWJNGQoYkAc4pS3IOO3HvUkMIxt5xTyFL4xwOazui9SFUY8k8VLCoGPrQRgD61Ig5qWx2L1qN0yCtUcVn2CZJY9uKvnpmvWwcbQv3OKs/eM65+a7BJ7YwKuQZ24PAHAqm+GnAUgHf371ctxiPHcGvQlscy3Ibkbps4+6vJ9M1HKVMiE5OVIz6VLMWF0G/hxzUcyqXUgZB447UIY9OXLH0wM/rTLk4QjGckA9qmXl8HsKikO5m4OM9ulC3EOwNibe3So7X5wWPB5GB0FKxwAQc4GKfZ4MXHrQ9g6jpWATr3qSxPzDnJxUUqAo2O3I+tPsDlhxjg1PQfUv8AeorvH2WXPI2mpqgvv+POb/dNSijmr7DSLjsuee1cZrQ/058Dk812d980+E4wnPtmuO1rH204PTitJ/CTD4jKPU5pQcUUnesDqLFo/lu79whx+Ix/WoTyKXgA+uKZnikMYeKVRmg80A45pkjT1pDR1NGKYg/CpKaBS0hi80hPajFNbrQAGhelFAFMQvQ0vFNAzSkECkMOtLTefpS0AKPrRwKTFLigANJmgim4oAeCKX8aZilxxQA4/WjNNwaXn8KAH7qQnimHPpQTge9AXFzU0TiNw4dgQe1VgTmnc0Bc1ZtUmaEx+c0iEYIcVlu+Scd6bmmmnYTYoYjkcCuljvrX7JGfO+YqNwweDiuZHanJkNxVxm47GNSlGorM2or2KJ9hYlexqNtVdZHCKpXsTWZuI70biepqvbSsQsJTTuzRi1W5iOfN3H0Kg0XGq3dyMSS/L/dUYFZ2aA35Vm5SfU2jThHZFiWZpECsxwOQM8VFj1NJxjrRgevNSaoCPemke9O60bM9KAGYHrRTth9RSbDQITmjJ9aXYcdRRtoATJ9aXJoxil470BcaWpd7dial8k4zg4PfFNMOO9OwXHRzsoxnj0pMVEeDTg1IaY/JHSkJ7ECkBo/CkMX5SOVFM2ginA8Yo49KYiMrz6UhXtT8YooCwwg5pQKdRjigVhvegUoHPNLt5ODQA3vS9qeIsnrTvs0u3eEYr6gcUDsQ4o5p+DSNwKBCUtNzTgMjORQAlKZXKqpPC9KQAscAUMuKAFD+tGc02lHOMCgLjyeBSAcGg+9IDigZagXEWe5NSZNNt23R9MYqTHvQMt6fKsVwpfBVvlOfcVQlG29df7r4qYMw4PbmoGffeO+Ork00TJajpwpAGOahCjNSzfe65qMdaRQwrRTjxSUxCqcVJxuyOBUKkBh6VIXB7YNMRueGwzXLbWAIXPTrXTyRlsEsCeh/Gua8MsPMkAOGOMNXTxReYoJDZ/vYraOiOee5VdYzKSsZIxioY0ZzuKMemVHatX7LtYZc4zn61I8Oxy6rwRzV86IsctqdvtmVwrDcvOR+FZBGD6YruLy0W4tWG3DYyozXI3EJVmIHIPIrroz5lY5qi5WUGGGOetCjpU5QNz3pojHetrCuIwwBTMZNSEYpmPSkAelITgUpBBoJ+WgBp6U0UMTikzSGOFLyKQECnYJpgN64oIyKXHpQMCgBMYWmHrU3AU+tROD60MEB9qOc0tITSABjvS9O2KM5Wm9aAHhmB4b8KT5uu6kwc1IEJ6nFMBokfgVJ5p3Fh1POSaaqsWPpTnTAAP8AKgWhpaZOkv7qYsR29q02tIVjLIzSY6gk5/8ArVi6XbvLdIqnB7YOK6k2srSYKjZwDjvWFTRmsNSkYGEm5AiH0z+lQ4iYyu2MqMMADgVpPaSxlmAUrx9fwrM1eGSNcNkbznAxioi+Z2HLRGPcS7y+OBnj1xVbap6Hg1KVYcgH3FQyZJOeAK6kjG4xkH0poDfWjJ68ilV/yoKF5xhuKbzwARUhYHNM4znGDQA3p941IoOOOnrSr155qVdu1sjkdqBNkLZ6DmgZA2nPPpTio47VOEX5SGHHqaBXGQxsG3Fto9TVj7UwyFjXrnJ5NQjeep5FKMZp2FcJpZmILsSe2a2NESWaOUZUA4zkVkNg4rpPDSKqyMx+UAVFXSBUPiRY+zXA2kurEYAXbkDFMbYJmafaMHoFBJq/JOZMNGrBOnA5p0NouFeRd0nXB7Vx89tzot2M7ynZiix4QtxnjB/KjyJVAdG+boQF6fU1rTLggD73UYqdIwBnHvUOY1EzwJHAYMu7GenXFVbqZzCFUfK3UEdfpW3sXdnAGBWXe7S6YAAUcACufETtTZcI+8jJV8ykYbCj8zSTFViGAxJIwvr71O4C8sM5OKg+XcD3Y5HHb0rxr3Z2JaEbxM2M547dj7VYQM0m4DaR60xVwreuas2qgoM96iTNYoesnlqd3BPSmpIMsSf/AK1OnwwOR8oowpHSs9CkmKCHcbeR61Kg5GKgSL0YjPertnDIJA+NyjrVQhzyUUKUuVXZeikjgXa5w2M06a9iWPhjn6VHLHv+ZkIz1I7VEtmjkZY9a9RRrx0itDibg9xkl3EuzruOT071PbXarCA4OfWmXNpGNoBO7qOamt7OPyFznp1zTl9YauJezuRvdRtIRyO/TmorZvMnZweRxz1IqS5tIxKCAQTwee1MWKOBjJHlicDNbUnWvaWxMuToXW5YDtUA2puymADj2qw46MO1Qtyrdia3RmV53X7PJt4LDhs55q5AoWEbRgGs+FQZd4B2jgD1z61ooMDg1U9NAiI6hsgHBIpbHKy7D0ANNPDZxTrQg3PGMYPSo6D6mhUF9/x5y5OPlPNT1De4+xy54+U1KKOYmO+5fJ+bHHuK5XxCoF3uA4I7CuqvQFuxnjj9fWsDxDF/oaSY5DnJrSfwkw+I5gnmjPNIeCaM1gdI/gk/Sm0d+tPKERhuxoHuRnrSMKU0MKBDOlKKMUA0xE6+UceYW/4CKZ8tMHPWl7Uiri8UEim5ozQIUmimlqM5FAXHZpSajzQTQFx/FKMYpmc0gJFAXJMigkfhTA2KCaAuKWpM00mlB4piuOzinUzNLupDHUGkDUFqACg0H2NToiFASTn6UBa5Wx3peaneNQcVPDZrNGSknzA424prXYUrRV2yiRTdvrVyWxnQnCE49KrmN1I3qw+oquVrdGaqQezGBc1dtraIxFpLhYj6MD/Sq6hT3olGDjdkVBqrBNsyQrZ560gTPcU3jjHWgdeKAFKlTzV2w05tQYrA67xztJxxVJmPStHSbqW08xkVcuMBiOR9K0hBzdiJzUURDT5vNKHAx/FTZLCZOQA49RV9ZgW+bvU/VQR0Ndn1aNjjeIncyFsZmUMB17HimPbTIcsjVt5FRkknFL6tEPrEirbwo8SlohnHPFTi2hPPlr9MU4cNQXUd63VONtjFzk2M+yQEnCAfSmtZQZ+6R+NTKy8EGn989qPZx7Bzy7lT7DCezA/Wk/s6I8hmFWuOtOHTrR7KHYPaS7kQIhQRp0HrSrKp++gP4U2TBkOeKaenFacqFcp30CmQvEvynqBVLpWjcn9w1Z3avNxEFGWh3UJNrUlVkKjIpwKN7fSoQKaQa5zpuTsq8YYU3ABAyPrURzQO/NFguSHHrRgY65qInn2pM0WFclxR0FR80uT60DuPHTpSj6UwMadu4oC47HoadHLJEcxuyt6g0wnJyCR9aTLdqBluO7cSb5ESX1DrnNMnmtpdx8gxsemxuB+BquJCO1MYgnNAmxdo7H86QjBoGPWlKMoBPQ9DQImtLhrWZZVAJXsajkfzHLHqTk0g6HvSYoAKcvQU3FPoGg7inKAT0pueadGGZgF9RQNF3ARAqjA9ab1qQ46E/nTCMD1oGGTt6fjVaMlpc55z3qyRkcVXVGSQHHTmmiZLUc5y3FN70pGT1pACKQxrcmkpT1oIpk2G0vU0AVKqfIWphY6HwlKgmnVyB8oIrqkmRI/mPAxzmuM8PhRqSqQOQRmuzWEKwJKkHsa1jaxhPckLggEEcHg+1DyFo2RiA2M5BqN4FLKVPI6YoZQSSeSeD2p2RA1J1BKlskc4x61manZrM3nwjcW6gfzrUlSPqx5HpxSrCpiBztQnoBWkZcruiJR5lZnGSRbWJxz0xUB2EZDfhXXXen2kgy4ww4GODWVc6MTgxYdc45+U11xqpmDptGIy8UBR61YexlUn5GI7YGarmJ1Na3RNhTH8ueDTTE0gCoOfaghxxzSxq+c7iDQxEDqV4NR4I75qx5LyHg8/SpItOupcBIyc96ltForJ24z7VeWAFBnrV2x8PXLsHlKpjt1rYj0OGJSXdnbsOgrN1YobhJ7HKmBgemcUwBcnt7V3I0u1MW0xADHJ75rndU0Ke3dpIQZIyc8dRRCtGTsDhJGMSPSozUpRhkMMGnG3cLuxkHuK2JuV+go9acVxTcUhhSgU2nCgB8a5YCpXxjimRjNPY8jnimSxAMfWkY7j0oLDoKVFLNxyaANjw3A0l+H/AIUUk12CqqJ90VmaJZCzsgzjEknzNnt7Velb5cgbua4K0uaWh001ZajZHO4qB8wPHPWub1R914y8fLxx2rp4YsDc/wB5ueK5TU8reTE/3jVULcxnW2Kci4iz71Sk6GrsrZhB7elUZjiuwwiQEDNORc80w9cVPCo60Gmwx0AHSowhqzJgnFKEwpbpTsK5Aq4BzT8ADA59SKeQKPKGBnigVxETc3BOPepjDg5YnpRFC2VYE1M/3uaCWyuVKg4NNB4PFTyL8gwcGq5OCR1pjQoJLeord0h5Vh3GJlDnAHaqWj2DXVwu8YQcn3rtILdERVCjArixTbVos3pR1uzMivfLcoFzz3p/9rlQQISTnkDrWnIkSqSVX8qrmOIyDITg5xivN9lUf2jq5oroVIdQaSRMxhQRwDWmsyNgqwx+lRvGr9EH1pq2p2ld5A7AVrCDXxMlvsWGYDA3D35rLvsPLw3TjAqdoNzkhsMBw3vVaS1kMblS24c+1LEQvTdgg/eKDnzZCjcKOmKYMFuBnjGD2pkhkjkKcncOD/Oljdo024BHRcZBI9a8ax2pj9mGCgDAPPvVgHbxUKzASHMZz19fanCRDzv57CspJmsZIe5XGCc5FCsSOBmo4sM5GQ1WVSptYfMOiR3bPAFakQCKke7k+nrVBZVgTJGWPQVo22HCEDHrXoYKMbtvc5a8m9CzgKpJ6VEIw7FsYNTSf6sj1pI12QgHOfevSRzFG7DRshLMVY4x6e9XbdleIbTxUV5uC7lH8JBPpRCCduw/KRyfereqJ2Y24wZO+7oKhjyXK8pzk+9WJgBOWB+YDketQRbvNO/72cn0prYOpbIytVnfCsSOOgNWm4FZ0sigIuRhuMUo6gxmn4xIv8YYjr71pICFAz2rPRRHehsD5vfoc1o5omERrLu9qktUVJMAdqae3pTrbPnc+hqCi33qC9/485un3D1qeobzm0mz/cP8qS3Gcrev/pZ5yccD1rK8R5GmKuDwwJrTf5r4N+FUtfG/T5jjgYwfxrafwmcdzim60BfelcYY03muc6hcc0/eSgHXFNxmnlQqj1xSKRHTwgI5pvepSdq/SgERhRzuzUbdeKm3rsxtxUROe1CBiU7bmm96XOT14FMQuz3oKnvRmk3UAJjFKBRmgGgQYxSkAiiikMTAoAGaSlHFABjFFLSUANxQKXvTgBmgVhu30pwWg8cCniMhNxPB6c0DsMKnFNwadijpQFhADVm2hmmG2Nc/hUCqWOP1q/YRvNE0Xnsq7h8g700nJ2RMpqCuypKjK+0kE+3NaWk206OZZBtTGAD1NX4rGGFtyp83qeTVg5CV3UqHLqzya+L51yoqPneaFj3feAI9DTpBgg1JD0FdFjkvYhNhbSf8s9p9V4qne6Ykdg86yfPG+1kI7Hoa18FTxWVrUpXKA8MASK5cRBKN0duDqyc+VvQxf50q5LAdaSlB+bIrjPWRaUW8SgyKWYmrBGcEDArO3F3UHk9K3AuAM13Yd3Rw19GVQParVurFDxxmm8KxBXiuk0K2gls95jVjuPJFdE58iuYqPM7GJsO0kDiowpPT9a7MWVuBgQp+VNNhak48hPyrD6wuxfsGcXKhCk96qnJrsdSsLWOymcRAEDg1y21fSt6c1NXREouLsyFG2nPerSfOoOKiCLxxXYadZW72ULGFclBk49qU5qCuwjHnOX2HvShWB9RXZ/2dakf6lfyqI6fag8wr+VZ/WEV7FnFSj5zTBWjdxxrdy4QY3HioCgHRfbNdCd0ZXsZd+reQCOmeazxnFdDJAjKQVGCKwSoBOPWuDFK0rnbhpXVhAcU3GaeVwDmm/NjiuQ6hM0o6mkAY8kcUnOODQA40zgmlA4oHemIXH50uPSkGaM0hi4pKXNGaADNG7mijFAAT6U3HFKaQUxCVIDnC0BCee1N6HNIexIUIA4poFKHJwD0pWNAxopwpFpfWgBO9WbRd8g7VWHSr1gAEdieRwKQ0SPnjmk9utOJzkZpMY5zzTKAjGPrUcvykjrUxUhQM1FMT0/GgRWJOaM8UHqaB1oJHMqhAQeaaaMc0p6UwGCns7bMA/hTaUjNAF/S5tl4j5PXtXa43qu2TcAM7D3rhrQfvAQeRXbwwBn3JKx3gHB9vSt4Wsc9RMkWZmHPBHIXPJHeiaSUxYBIXIAJOTVgWq73fIVw2dxHSm/Z1GOcA9citE0ZEJAdBxgsOc9j7UxXKu0Sy5RfUdKn+zxW7eYCxVhjr92mTLG0gcDBHAye9NMBFR9wk25U9O+PemvMC+CNyYyGPSlXClll4BXv9aczQCMRiPKfTgUAQNCE/eR4w3qeKRY4XADIBvB5A4NSMv705b5FXIx0PekZAVTKfN0x7f5NFxWIVhs1dlZF+XjleKb5FuSWWKMhcZ4ANSORGdiwAjOD3pjvLICFhAOeQetO7CyFVbZ8EKFHTgYzUolTIKoMf3vSqpjmG4KM8cEDGKekc6R7xApJIGAf1qRlz7akThMcHuOlO/tCJpChOCOvGahW2fALKoC8Y74qZbV1L7Qiq45NTaI7set6mdr/L6E96bcahCjeW/IPpTv7MVo/mY5C49s+tOisIgMbeQMZPNP3Q1Me/s7eeNniARgcAdM1gFnt5DE2QynBFdidOR23Mfu4A9qjvdDju1d/uyEcN6+1dEKqWjMZU76o49/mXOO+KrtjkDitW801rOTaSQcfgapvCoQs2M10XTV0Y3toUs+tOB5pcd6cMZFBYqswHSkLEningE8AZNWIbXPJ5J7UE3K8SFyFWt/S9NaErcPDuX+HPUH1q5pWkKgWWcD2U/wBa2ZXEaZHbtXPUrfZiawh1ZSklZZ1hYnJy3SpCz7VbYSCcdOnvVhIwxWR/TgHtUjzDovOOea5mzaxTleeGRdqO6YwSDnFc9rETRzs/zMr9G9T3+ldSQ0n3+R1xiq15aJdReUVCseR7VdOfKyJx5kcWSzJtZiMHNVps54/Or95ayQuysCCD0qtJbsEDZBz29K7r3OdOxU5yMCrUYCrndz2qHbg1KvIFMbYICzAfrVgKNnQde9Nysa4HLEVJZwPPPlVLHpwOtBJXf5uRwtNCOeQMgda6i18PRld055PRFqzHoNvG2WJKjnb0rJ14ItQkzkSJIgG+YA9Mim+a+wjrmu0n0yOUBcfIDnbVVtEs42LMu5fTPSpVeLG6TOXYSMowCBV2x0ee6wzKQvXJ/pW5BYxRJlYuDwuccelXYoZok2oNwPUntSlW7FRp9xlhAtqioybcDtk/rT5tXSO5FrGjGT1AyAKmRW+XHynPJxkUx47liT5kbDqvygYrnum7s12WgyRDMznzGXIwBnrT4z5bZVg4Ixj+uafGyeWCwXC9T3qfEDY+Uc80mxpERZ2B2EHI6gdKa7yRRnDbm7d6UfZ4yzBimRgAGo5AfJJBPK4BJ70kA2SRreNjkDPUDrmiOWRlIQjA9utPitsuCxL5GCT2onth5mNzfKBjngU3Z6C1MfURJI5EcR/2hnkU3aUwzAYA5zWtFE8s+52DnpgdP84ps9iJpFWMheTx6152Iw2t4HRTqW3M9VbZhVx3prox6IvHQjvWk1lNHk98846HtTfsskqEJgfWuD2NS+xvzxMwJjgJj2HXFXrGCYlfMUlcetWoIY4gDKMvjPNSTXCBQEHzHgV2UcM2/fRlOp2KUxP2tflI74rXtHJiRsYGKzpygQOOGPB9c1dsJ0WMq7KOeO1TTXs6ziEvehct7pGBXGPeonmkMqohBGcE1JNNsj+U5J4FJbJ87N1Hr6nvXora5zjLxSMZY5IP4n0qe1UeUDUV7yVIG4jOAasW/wDqV4wccgetN/CC3IZwhn2bsFuSKr25ZXaN1/iJHOeKluz5kjxjqFyPrUdlxHgfe7mn0DqWHOMnsKy7gBpwH5BwQOwrRuJCikAZPvVGRCBEeQc5J60Q0BgJFSf5j143Z6enFXw+VBByPWskZkuo0b68c1qjCp6ACiYRBnCnBNS2rBpMj0rPA824Mh+70H0q5YjEnpwahqxSZfqK6GbWUf7B/lUtQ3jFbOZh1CE/pUrcGcmpzdls+n41R10Z0yQ5z8w/nV23O6c45+UHnt7VS1//AJBnJALv0/OtqmiJhucY/wB402nSDDGm1znSPUZp2cqPbimp1pxxikUthuMGnM4KnHFNNNJoAaS34UA80rN0pODTEBNGBRxS4oEJSAU6gUDDFGKdj2pKQABSlTigUp6UDGHij8KC1AJoEFJSk0UANpe/WlApSMDpQAmeaeG496jp+3C+9AIAelDYzRjnFDcUDHqeK0dCAN0QeuOBWWpq5pblL+PHQtitKWkkYYhXpux0hHHFB+7jFSDgmmEdcnivUR88VZBk4pycEChl5FRqSCSRzn9KTLWxYY/NWJrzAzqo6gdav3V8luvzAlz0Fc/PK8zF5Gyx61y4iatyo7sHSfNzvYZ2oHT3pBTh0rjPVHWwzcJn1rcBz7CsayH+kr7VsDjPr6V3Yb4Thrv3hcA4B5FdToMYTT1292JrlgefSuq0H/jwT6mrr/ARR+I1R0puOadnikAya4TrKOsjGmzfSuMORXa6wP8AiXTf7tcWcZruw3wnLW+IFGWBrtdH506HP92uLQ5rs9DOdNi9s/zoxHwhR3NEZqOUYFS9KjkOQa4jpOKvCRdSgjjcf51ESdoqxqPF7KP9s1XBJHFepDZHnvcGPB44xXOsMtx610EpxE2OoBrn8/P+NceL3R14TdjmGKQ9BjinSHLUgPSuE7xy3MyIUDHaRgioD1qRs5wetMIpksQ0goNFMQ7jFGKMUUigxRiiloEJRTh9KMCgYylA96XFGKBDt5Ax2qMmlOabQDHqMr70GkX9aMGgY/8AhHvSZ60maM8UAKOlaVooW0BPVmP6Csvdir1m7NER/DQNEpPenZGBnmkYDGaF247nPegoecEqPeopyN3qMVJtHHqKgc8n0oEQd6UDmg9aWmSFNJ9Kf3pCOKAZFnkU4ZHvSgCl4BpisT23By3btnFdhZ3PmW0JMT78YUqeAB3rkbflz0xius0Mq1j/ALcZIX6VpCVmZzXulvzZiTtLk9CD3x71L58z4Y/LkdDwasQPCw+VRk8ke9Koi3AnG761tfyOexTckOrK2FIAII4FSJJ5blNnPT15q07xMjRhcduRxTWQCMO2M45NLmCxVQS72R8ODx06EU0OcoTEdp5Y+lPhkCuARjJPXpUZnkBYbMjHfiq1AVZDwu3gk4J6Yp6SqpZQuSBng/oKrm4cHBjTb3A71HIz+b8rqoT5to70rBcsl2llYKoI757GkMsiDOFJ6YHaqsTzAFnBAJyOeT7U9lDoTHuODkgtzRYCaUyDDllxjkU5Zz5ZfcoAOCD2FRW53YSUDJGeueak8qJWyEzk8getIYC/V2K5JC8kY5NTxah5jkBPlBAzTQsKyb1TODg46U5omYk7AVanoLUdNeshdTzg9h2pGvHVMlBtboc8jPrUiqyoAV3Adc0giyxIUYIwR3FJWDUjknkI3fKFHDKe3pRJcbdjbmZW42p0HpVwWYxzyGGDk1HJbop2rx8wJ/CndBqU5bZrn5HPyFeD1IPrWBqulSxMEiLOMc8dK61iqrjpVMsnm5bALHH4VUKjiyZQTOLGnzk4VSe2Mc1bt9Du8hmRRnpk9K6zMWDtK++KjWaM87hjpgmqdeT2QvZrqYUejzZBYovX8a1LTT44Arqu9z+lWFdTGcANjrU4uIlboMgckVMqkmNQihglJZUxtbGd2OOKg8qWbdvKsS3Gaesism4naM5+br71ahmiOUVenU4qNi9yJUnYkthQp9etL9nZDuTcSBzzwasvKo4bAHbPeoprnYm7BOegHNK7YWRGySvhiSvGCq+lAieIgqsjsRyd3A9qktS7R7mGHz0NSG5ALKwG4dgaLvYDKv7H7Wvyr5co6s3cVg3Wn3MJJZPxHSutaTdgsO4yCO9TSMAhyq/jWsKso6GcqaepwD28gPQZpUtZ3xhM59K7doIJskQpv91qtGF2sCqgKeAvAJrZVr9CPZswLbRp32yzny4icc8k10Frax2i7IUXbnlj2zUo2OQjsNqkEDOAPTNTu/3VRRg9QKynUci1FIaJpEcBsY7EY5pJrnYDjoRkcU9QGJIAA9KawQIrAMxBrLQsiMzOMhtoPrxUUjjGDubbyeRzQ8kUmRyp3YKmpI0h3FD93r7Zp7AOhDr84APse1WkmHHHXmmxwpgBRlQMDJpnkhVyjKGz1/8ArVGjHsSicZ5Tb/WkZ02MApy3b1qNgzBHyQy9emDTI4pMmdiWZhjaR0p2QXJYmgRMIDhj+tR4R8FWXnj5hUm8qEIj5J+bjmmSSxgssi9+MUAFwkYhGRvY1BFAGQZkbO7cM01FLM+BlF7EGp7uQJEioRuPGB6VM5qnG7BLmYQxuFYRynI6AVFO8nm7mLEcdfWpLW0KguOM8+9NuFKyxh2ZsnG0dz70qM+dczHNWdiW0leKM/KrA5Iwafbzq0vzDHzEAY5z9aRNkKAKuFGc/wCNSQwhrfJXPzZwOvXrVO24i0J4ySucEetRSSDI2hSTxkVDIpZl/d5VgahbzQYwsf8AF69qlQQ7lryRjnk1SdFa4CKM9+f4aJJHjfcWZeOme9RJJNHcO4TIYd/4aaiwbLstsHhKrgHGM1TiieJxlsAdu1T/AG35RlcHq30qG7uo2yQrbu4HNceIpT0nHdGsJLZlg+Y5IjICKcjAq1E0yJtC4wepNVbCRWRRyCeec1qqBjp1rr5tEZW1KF1P+7Vm45xkcYqe3vItu0gqfpxTdQRPs+WGeRTooFlgjzxgYp6coa3En2NLvBBIX8qZacuSD17VX1GJYnHlkh2GOOlSW4ljkTeU2kYwv0qre6LqST8sQeuRgZ602dNsQOcMB1pWO6+VQPlAzmo9QkIBUcgg5HrSS2QFaxyGJC7Rk4HX61PcynZgNjPHFRWuEjJzxzx6U+NS8q9l689ab3uHkWVG2EADA9DVm1AEg+lQHkj2qe2/1v4Viy0W6gvf+PKc/wCwf5VPUN4QLOYkdEP8qS3GcbbN5ckoPzE8cVU8TowtoCTwG/pV2BNp3H7wOSKh8TENBArDlm59q2qkQ3OJbqabT5Rhjg5GajyMVznSSL3pWFMU81JSKQgqIn1FSA9aQDmgBjggjIpvTmrLENtB5qKUYP8AhQDQzk4p+3tTEqRXwc96BIawoCEjNPIBx9OaM7SMcUDsSTwmAqCeSMmokUMT+lLJIZWLNyTyaRDigOo/ADkMDkcfjTtq7Rkc1GPvU5mpFEbKM8dKafanMaYTTJFxmnKccU3NFAh3Q8UO5NAXOaNo470DGjmpdjEgYyalgtmkYKiHnJGfar1pEBn935jHjBPSpckBlEYNGMjpWxJpwO9lhPTgBu9Z8sMkD7WUgj1pRmmOxVxirVhIsV3G7HoajaMnLYpuNpzVxlZ3RMo3VmdfI67PM3ArjORUe4vjFZOm6iEhe2mG6OQYBxypq3LfRQQ9DuA6H1ruhXT3PGq4OUfh1LZxt96qzSJAhkkPA7eprJfVbliSCAPTFVJZpJW3O5Y0pYhW90ungpX94S6na4nLn8Paou9HQmjiuRu+rPTjFRVkKORSgUg6UuRmpL6FiwU+fn0FantVHTl+djntV1nA6kV6VBe4edW+MUZyK6zQf+Qeme5P86477QgbrXR6TqtrDYorycjPanWTcbIVPR3Z0RPFKKx21+0ABG8/hTW8R24+6jGuX2U+xv7SPcu6z/yDJ+e1cSTW5qGvx3FrJEsTDcMZJrnGlJORXXRi4rUwqNSd0WUxmuv8PMf7P/4Ea4dZmyM1qWmrXFvb+XG2BnPSqqwc42RMHyu7O6zUTsoB5H51xEmrXcnWZ/wNVnupW5MjfnWCwz6s19t5F6/Ob6bn+I1AOmKzy7FiSSTTlldTwa60rKxg1qXZRiNuexrnx1P1rYNyxVt4yMHpWQnU/WuHF7o68KtxW4NKo6U1+ppy44riO0fIRuGRUT7ewxUkuN3FQvmhAx0cayPt3hfc8CmMhU4pn0pQTTJHYoo3HilDUDEpaXPtRx6UAANLSAClwPWgBveil20mMHpQAhpPenEUmKBCZx2pwbpmm56UUASdaaRxSU40DIzU8IdUyp71DjmtOFAIEGOOvNAREgLP9/p61IAfpSYGOMAUA469qCyQ4AZvbiqp61O7Fk4/Kq+fTrQIYcZpQOaD1pVoEGPmpCBS55pelMLDMYxSYp56A0w96ALNr97HFdF4ddzLKoYAEAnvXLxZDKQMfj3rT0tphdqivjeMHnr/AJxWkFqZSejOvRkU7n5KjJIPXmnxXCswJGN3A+tZYgmO6TzScDDE1Z8piySLKSjD5Qcen/166LI5i5JcxrCQxBxzjPWq7yyOFK9GPT+VQMiDgKZHj5Iz1p808rYOzqcAdMUJCuOGXJAGQD35NJtkDlACRjnngUkkrxsCyfKORtpReOiq5XIIGfanqAojzvZ3+Yc4P6c1GYwEZ2HXgAc1HLdSMG+UAOMZJxikM8skgGVB+9gdD6UrMZcS2VY8uzEng807yoGcMCMqMcGqjm6mYfMqD0OaiV5Uj+T5SM7xjk56VNmO5deKI8DqpyKd5kaxsN2XA+YetUlniuJCqs+FGXI4xirASIlSGBL9WPeiwFsTRrGCpBBGfQfjQLrY3yKevPFUkYeUf3eQmRyanjLDYUTpgHnpmq5UK5ZN2HQAfI2MspFLb3IfAjUqccnH+NVoGl8x32gqDkM3pV0SxLhh1POB9OlJqwCB7pZDkjYB1NRrvkGCcNkkkdM0Ndr/AKp0dSe5PFNt7uNgRhgOuSMZoswEmjBXlmy3T5ulCQKie5HOT/jUct1bvs5yOuD1pWfeu4HrzgelJpgIIwuRnrzkdabKkZUnYCRxSMdsYb7zZIOD0oiUBQOR6igZIsIKhRwAc+lKYo3baFyD1OKa7hIkZW4buealjXyxtQEqw6mgBY7dHcFhwvAz6VOYYt3Tn1qNZojEcM3y01pRIikZwT1FTqwFkSI/MwyF96ZBGZLgEAFAec+tQXcsQZEDFk6ECp1uEhC4dQCcHPWqs7AXRFGoJz75zUXDOzD144qqX3OyK2AfmU4yKZFO0zEIwUjg5Pb1FLlYXL21AMEZyM0qxA5Zuh7VTe92BxGocx8tzj8KibUZJMqIjnOAM4/WmosLold4xI21WYqOvbntTDHvdIwAFUgk46VFbtJ9j3jbHubOCc4+tLZSXLR7kVCj4Adj2960tYk0o7ZVRQVGR1xUq26g7skntVB7qXzHADHoFYjAY+1PimuCWDKNoxwDz9azafcq6JzGVb5WwAc8LUUzlckNz7DrWffi98+OS3cbc8q3XFSvG8rqztgDgrnFPl6iuSMvJZmG7HApxWIFlZssw+YZqotqzIULDZgDINTRwtuEZUlWXG49T7UATedgrGrZRuBtGafiEErLJzxnJxSRooIDkJjgDpj6UwK480DDOTgFh2pDHSiOPKoMbj26dackyx5QbwNvAI5/ClWElf30m98g8L09qkfZuC43H09KAKpvXmIEa428HPFIZvmGYjkNgccfWrUVvEvmFgoOecUw4lc4HCNjnvRdC1IvtAOGaMKRnv3qmXa6vBgYPY9qv3I8x2jSM5A5JFS2VmiRBj971PrXJJ+1lbojRe6isZWxtl+VugwO9VZ5JWcOCFWM4O7nJrSuDCTJvHAxz71WggCK0vBLHIz6V2JpK5m9QuLmQQKp2jdj34p9pf3U0siC2IVOhP8AFVRz512vAODyK2YIAqkKcds1yUarm23saSjaxTF7cOAPJCsep5NRNdySnaD+QxxWisLpuBOec5IrPlTy7sJGQBg5Ga6lZmbuMuEn8njazd/p6Cmxz42AoxwvQU8sRmNjgNkZ/lSQgpgDBTpnuMYp9ALCkucL8rAHgjOaimYviN2w7fLgDv8AWpreeNySCCwOPeobhsXYPAHQN3qVuNksUTDaCMnoMfw1bT7QV++Dt9ByRRbOrMBkZx0q2BiokxpFG+Dm1JDcDByfrT7aNjEMZwwzuPXNWLpQ1tID/dzUWnSZtAznH1pp+6FtSC5iZYnLyZPO0Ed6WGFUgDOctn8KJ5FllVgeMfLn1qSZVEADct6etVrYQ2LKsxYYUdMVS1N8pgDknJA54xV0MfLHmHvxVSQDErSYDdFI9D0oW9wYyT5bZMEEcc+1XbdMNuxxjrVBkI68Fm5Ht7VqR/LGPTFKeiCIn8RqS2P78D1Bpo6fWltSDce+Disiy9Ve+G6ymU8AoRViq2on/iXz8fwGktwZy1r80uTyT1xVHxOcxw/8C5rTsuGkPGeh+mKyfEx3GKIHoDWtUmBx7nNIOlJnmggljjisDpQfxcGpO9MxginbqRSFFA68UgopDFJ5pjghRnvzTieKSXqMUxMYOKVBk0009OGpiRIxGeB0pr8gU7qc0jDpmkUxCMIpxyaQe1Sz4+VR0AqPHTtQJhkingqV9DUeaO9ADW6+1NzzTmxQE/KgQgwavWmm3F0u9EwnqTgUafYtcyZxiNep/pW4rNJ+4g+VBwSKxqVLaIaRhyWiwXBilkGMdV6Vp2un20Y80/MMZG7tVqa1jXYSo+T1quivcybVIEY6msuaVTRGqiluTJH9rdWQmOJONwOCfpUl6Uj8ryIwoTj/AD+tWFQbQq8KB2oniTyiCvWtFFJWE4kcbjcCeDT7qKK4hJIAbtVMko21+vb3qQHjrzmuWUXFmiimivGkPmBJolJHBI4z71najamCU45Q/dPqK2HiEvOOR0IqKMLcxNbTjDD7pNaRqWdyGraM53JU8U6Sd5QAxyBwKnvbKW1b94MA9D61UA5rsi01dGTTQpooJpKYhpHOaSndqbTEOpc4JPWkHSgDNAMs2khXcRxmpCSWpbSAmIt7094mXBK16dJWgjz5v3iLmpEyOlABzjFbek6C15B5sr7AegA5q5SUVdiSvojKjLHAJqZYZG5Ckj6V1tjottaEkDzGIxlucVoiJBwEX8qxeISehfsmzgJLaURlijAepFVthrs/EOFsQAMZYVyp61rTnzq5nJcrsVxGa09P0q4vIy8ajaDjJNVVznpXW+GxmxP++aKs3CN0EFzOzM1PDM7ffkQUyXwxOqkrKpP0xXW4occGuT287m/sonmz27o5UryKetu5HStC5AE8nGOTURXJ4Nd62ORyKbQNyDxWSOCfQGtfUJZYkUx8KeOlY2TzXBipXdjtwye4sjZJxTRSNzSjiuQ6ri5460E0nSjseaAEGN1O49KavXinnJ4oGhMewoxTsHFGCOopDsAXPtRtoWloAbg0oUml3Y4JpQc0AMxQc08gUEYNAWIjSgZFSCPeeKCpApisRgYNNNOIPJqM80CHBsUhc0lBBAGe9MRLbgPKoJx9a2GUKAuOgxmsvTY/MvYl6jcM1rSdTz3xSLiVpyQAwP1xUAlOfWrMih1K9BVMqU69aBsm80MhFJjiqoJz1qwrAr70CQnelHFJjBpw+7QMb1NKaKWgQP8AcWo81K/MYP4VEaYMlRz8oHWr1hKFuoi2Fw4681mg5HAq3CQJUfGQp71cbXM3c7PzFFsqQxodwJOOnrUK3awckEqB19/enIlsWXPmqCPXApXSBFLJAzE/j+ldKscrIzd+dGrrGwduOg/Sk89kG65YFc9FHP1qw1wgwAgX5e4pjzwFB0LDoMe9P5CIiS7l48hDkcninCC4VkMyoy9PkPNTxzRlWVQCQO1EjCWNfn2r2HofWldjsVo4S023BRdtNhiMTl2OTtAOPzNT+UWLyb8kZ4FFs2VdhgIeTzmncREZxdoXVHjKnAzwcetTrGrEnGSM8/rTrmRRDiNl3HgCo4d7JveQxsQcKtT0GO2N5Py7HIGFyKTbhNzucAfdA6fSlhUCZWDFt38X90+lBMzMyhV2qcsR0NMCRVgBBP8ACOaWMHzCFY4ORgf1oRmwCyJ1zz1x2qZfNKt86gkZ9xQBCYCqKP3hPThjT1t5PK77kycdPzqRI5W3JgopIORjPrmmyQzBiYpHUtyQeeKdxFd3Vx843TBuAV6UjYHEiAov3jnHPFSJBNKisz7No+U+tNkgYxo0rlm6jjBXtmm2hFcxRAsdhjb7y5/pjrTQ6u2S+PlGR2qWO3aQt5oZscc1ILWNQyxsFGCeOT+dK6GV/NEchWM8jrntxxSRO4fYWJ3HJ/Hmplt/3XXGeAD09qmMRx8xGeMEd6V0BUYmcF0Dh+gyCMVKlxcL8gCuE5I/KpoonZfnbywD2xzxQ8Mfz7cZXkkdhRdbDIvtUjZyE9himlzMrJ5gCnnjtVowKy73IyRgYplrHCCdqBiG4C/lRdCH2kEDFXD84PUY5qZoYSm3JfIPzd6TyFkYFgVI6bTjHtVf92kxCnB6EE8VO7HsSx/Zo4hKq45xgU8MmCI4kA4yT2qJYonJLnB6HBOKRltgVVXLDOMj196dgJVjjXCSbBuOSAOtBltQeAi7eOeKayIjKjE7Vxg4z+dRSCJ4WyAWB49z1ppATptYqpIVF9OK0IhF5QUEYwRWfGfPUK/ylDyV6GkVYTgEkAe55pNXC5pAQqu0bQBz1qJo4/M344Xnk1UZUUKEb5i3O4f59KiEyxykCViRwRt69qSiDZcEW842/Lgde9RyWwzuc5c9/SgyKG3LI2MZ+9xUfntNIpVieMgYo1DQmW1xyRkEc59aUwvtYBs56e1NW54OXAPbI5z6YphvXD7NnPTPapsx6EjRkAGQB8DI+XkGoQoEyttJ4w2Ogpk2pqiPkM4I4CDNOhvI2hIjQ5A/i4OapJi0JVZ0K4GC3c9qZ5YeVn6Kx6jinwt5q5MiknnAqeNBgAt82Ox6UtgIpR5Z3BsKeSaZA+6MO4xk5x6VNL8wKAjHvRHGvlqC25RwMU76ARuxKgKxwWxnvSmRgQpJZQfTmlCN5pIHTmpCSqFgAeOaQFOdzL8qnbhuCRSyuqwkL09SaLZcgy43E/N3H4U9xEYyHA55Ge1FRNxaQ46O5VgUJiZwSTnt2ragYBACQD6VQhiRnEZHyr0NXPsy7cEk+ntWUacYR5UVzNu5JMA0bL1yMVStlDmRupzj6UtyWU5DnJGMVH5ht7QGNOMc/U+taJaEtlcoJLoIRg4yue1WNpbJx0OPxqva8PvY/Mw7VbRgqY/iY5wO9VISE8iIoQye5IrPjAS9UAkqOc56VeuWH2fIJA6Gq8KCW4OANwIznntSjtdgy5FbuS7biM9PwqVfOCj58OM5HrVmMYWn4Gaz5i7FN55jbuNoztI61RtpQzhHI+7gDPBP9auXqoZUiQZd+oXqB6mkTTIYplIySMVomkiWmRfe2ALyD07E1Yumy6Ivyg+n8qdcWgYjYSMnd9KrOnmIm1ixUEkk+9CaYtibK79pXIxUSxtLauSNxLVJJ8iRt2B6etNuZzaW0agfM5xij0GVVlP21LfPJJ49hWo4+ULVaGH955rrzzj2qcyDdt9BUzdxxEkJWI844pun5+0YPZTUd07bTtx0NT2CbZBzn5anoPqaFVdUONOn/wBw1aqnq/8AyC7jGfu9qmO43sc/agJ5o7Y+961h+JXIukJ67Cce1bUAJZ13YDAZGOlYGtyg6gu/okZ/Hg1rURENzlWpQcUh5pR0965zpQ40tNA496d2pFAKDSgU05NAwNI/3jRnJFK3JNAhhNSINwpmBT4+/sKAQoNOzkimGlU0DFlbc1NJzQTzSAZoBgetFB680CgQnQ81ZsoGuphGvTufQVVPJqxZuY7lCDjByfpSltoNG/IRHFHBbjDMMD/Grtpp0wX9zNtGOcrmqdlEWbz3HJ+6PQVp+eyLheM1xJNysaJXVyCSwRUJmdpW9zxSRxrGmFAA9qczl1OTzSDit9tDVR6k0I4wacy7zgjOKhDlBzUySKeMUyWtSncRhjgioUikVcr869x3qxdH04psL/LQ0nuHUIpYsZDgHuDVa9YLLHMhHB7elXEtkZssoP1pb2GM25CoAR6Cs3TindCldrUp30IvrXg4ZOR71z08TQyFHGGHUV0dvJmFc49DWBendcyYHG44p0G03EiS6lY0tIeKActiuozENNpzdTSCgQvalFBqxYKGnGecDNOC5pJCm+VNmhaL5dsoPBPNSnpQPpSNmvWirKx5Td3cRVya7LRU26dEOmRn9a5CMjcOc121guy0iHoorDEP3bG1HcsgYpTS9qQjmuI6jG8Rf8eS/wC/XLEYrq/Ef/HkuP79coTnrXfh/gOOr8Qin5q67w3/AMeLf7xrkRXWeGSDZOPR6K/wDpfEbQobpRQa4EdRxV2MzyDvuNREdPXpU94f9Kl7fMagYg4r1Y7HnDXRXXawBHvWJewrDI4UY54rdbArM1aI+UJQCcYBNc+Kj7tzpw0rSsZPvTs80hPFJxnmvPO8fTT0o+bPy9KT5hnJzSGOTuM4p2feo1wT1qQKD3oGhQR60Z96Nn+0tIVx3FIYUvWmYIpaYrjjQCRTcmlzigAL0u4GmdTQP0oC5IrYpxfAxmowKdxjpSGRs3FNAzQcZpBweKoi4AEnFOfrihThs0dTSGaOhx7rot/dRm/SrLDr2HenaEu21u5MdI9ufqaRxuHt70FojfKg4PHSqc+RnnNW2BwKp3Z+YY64oBkKdaeDhs0wdKUUyETA5NPPSmIRink8UihBT9p+gpgOKkdwvJNAxHX91x2NVmNWgfNjIQ856VWcc00KQgc9OlWIpXyoJxgcVXQZJ+lXIYcoG9qpMizZ1lrdtJboGXJ2ZB6CnxTXasA0XA6//WqextIfsUIk/uAcmrYMStsBzt9etdCkrHNKOpltcshc+WqZODkc5plzIXkAWEs+euODWhchJFKoAzdagHy4+UFvTvVp9SCJXJROPLH8XB5PpTfKZ3EoXIxyq+v0rRXcflEeB0OR0pjnyixDbhjnilcdikY5ZgQjmPIyFPpjmkS1dI8xgkMOc1ZaOQRhj94dMcYFSpCY3DbmxtztPWi4WM97clyVXaUHAHerAj8iMF8SN1BPOPrSxIvllgDlj8p71ejhlXCMARjJOKGwSM1VeXqFVlbpjj61N+8EbKMAbss3+FWJI1LkfdIGKcpLR7AAMkDkdaLiK4VvMGwk/MAfXAqw0JaTCg4PBHHt1qRESNRuJ4OCCe1WRIg+bcMHjpScuw7EDO5LIFXcg+XHb61C7TiDdvBJGCPQ1I1+CWCRBlHBOcUx3kkcYAUFdy46mmrgxklx5cQTcNwwMHv6n8qY8zAgFsg8g9ePf9KGJKNPLGFzjbnkGmtMqlgyEKOrAZUcf407CHQXO6Nt67SBkk9KY11ukJjiyOnJwMetJcSgqqsrFQwLEDj6U4x71TygFX8zg+tKyAHuUDGVh+645A79/wClOFx5kZONpGCF74qNZP3YQRk54HHA9aVbWNyHlXJI6jjp2pNIYovN0e2NFd17HvinJcEKRIuxz/CBQYmRd0SfvHGOW4FPeMQxqcbpDzyeppaBqQSS712AFSnqKlhVMKUfBOcZPWpY7N3OWwu5ecDkU5rRAvlld4JzkHp707oLMbNIkSqC5LHsP8aEjiYkIN7EfeNTJbBEGY+2eD3pj6ezqDnac/wnFK6DUaoigBVGG/8Ai4z9Keq2+WZNm49QMdaFtXKkytyf7vSmskcIJRMBuuBxQBFKqxgrE4jJXLkd+1Pht0WINuYZUHGeKgS1MmZGbAOSBnpVoWz+WuGJKDBPrVOy0ESMjSkKGGOc5A5/yKXyYyc7cjAGPQUJFhhsGzP3sjkmoyksbhgVLZ5X2qRgI9mXjjG/pkdMmpBGoJ3nJ6E4pPLmGfLb5T+YpmZSAr7sjueKAFkjiQrgFie2etRruaTcRs2jAU01DIHLOykZyMc8U+LzLhmZhtQcBs8mjYCN4o8mSRjvJ4OKZ80soTJGwZOec1aeH5t2cgZIB9aTY5zkgKcDcOMUXCw2OBITyAzNSiCNi2eGPJ21JHHt+YkF+lBZ8FVAzjJIpXYETWysyiILhP5elI8O7b5ThSg4A53VKkbMBlmUKcH/AGqVZVL/ACKQB14xmndgMFuyO0uZGVui+metRqk8QZkdiFPC5q555chWO01ExlG5dynJxihN9QIS1zkSRthT1Bp/2oEOX249MdvU1ZjB2cjGPSqs5hMiqIRlhyT1FG4bEYuRLdqqkhV9Oh/Cn/aomIXPQnJIpiomOHGPUdQaGUMCzIScYGBjmqshaj7SWBlBMgSQ/wB7tV8g8lZM8djWZFiRH+T73IBHSnyqAflYjcPmI6VLjdjQ+4LFgRkrnBwelRTufLZSuRjjFMXerFVYMpOd26kR5IpXDJlyRjPcVSVhEsG0QKxB8zv9akWVN43cELnNMhmRVCMCDk575pJJY5AQXCgr27VL1AZJIWjYRNyMke4qOAyKdyHcSc8/1pFkjEbE8qOc45pVcRkhEOxsbSTgj61VraAaUV7yFdGDd8VcjmVxkccVm2ySMm/hs9QRyKexaOOT5TvVcgjkmsnFFpk1tgzzM4w4fr6jHFW1GXLe1ULFibUcHc/JLep61fQ5OB6YpSGhskiuzQ7sNjJweQPWqagGYD+HA7envUt8FVRIOGJGfpUcbkt8gygyT7VUdiXuNRXkZsf6vIIXGKh1Fg93EgPKc1ZjO+dTnAHIx/Wqb/vNQ4Hykgg/Q8iqjuJmoASg7VEuDK3twTVg8Jz0qszBFJz16VmtSiDh5WUn8ferlpxKPpVOMYmJ6huau23/AB8Z7beKJAi7VLWTt0q4OcfJ1q7VLWBnS7gZx8tRHcp7GAihxK2MYGD78Vyuuv8A6USQQuzArp0O2CQgk9QB69ea5jxChyjkcsv9a0qbEw3OexTlpMYoFYHSOpAaUUetAxVpDSpnn2pppDAdcmlPU0L3NH8OaAGmnJ91j+FNNOHC0CDNKKAODSkFQDQMQdacR2FNX7wqQ9T7UARHgnNITg05utG3K+9AhFGelWbKPzbkD1PP0qv6/StLR0G8sewqJu0Skr6HQQkJFwPao5d+wlcbu2amiTKDio74FIflyDkdKygrI1ZQWci7+fgEYOa0lI4NYl4NsgVfXJzzV2yJRkUtkMuce9aNaXFCWti63OTQMhSwpyjj2p0y4hJ9qk1MnUJWIC7sHkY9altJgUVD19KoXBZiGJ6nAqWAlSH7KR+VXbQ51L3jaiJpSu44PNMQ4H1qWPgGszd6mVF9+VVPCscZrIvIZI5WLKQDyM9617cj7VIM9aXWFVbVMgE+h9KzjK1S3cy3RzjikFPfrTTgDiuszI/WgdaDSjrTJA9au6cP3pPcCqRrQ0xfvt9BWtBXmjOs7QZeyQtIcmlHNA5r0zzCS3TMyj1OK7iEbUUe2K4zThuvoR/tCu0TpXLiOiOmh1JaSgUua4zoMrxAP+JcT6MK48nmuz1xN+mTeowa4voa78O/dOWqveHBua6bwtIDFMncEGuXHHNdB4Wf/SJV6ZXNXW1gyaekkdQKQ0oo7V5x2HGXwxdS/wC8f51Xx271c1Ibb6ZWAHzE1T6e9erD4Uea9wP3uP1pLrDaPcjryppXYCob2QLp8qZxuI/nWWI/hs2ofGjncHJpSvQijHOaXPavMPSEoPIozRng0AM2kYpwzQaWgELzRSZpQaQw5opc0lAC7valyDSUdqACjrQMHvTto9aBgo96CDShDzyKQgigZE4xSr0obtTT60yGLinKCeelOjTd+Wad6YpFJG3p48rR5WHWSQDGfQf/AF6hcnbjPSpo3A023jA6Ak/if/rVAzYHSgpCFc49Kz7sfvavg/gKp3Mf7zI5B5oCRBkYGOKBmlxSE849aZmPFTKpNRIpZgo6mptjqcZoKQvl/L1xSTYIHXFSRsNvznPtTJn3EDGAKQx9qoCOWOBkDNVpGBY49amWQhCowAetVX60CYqthqvQyHYB7VQ71dgx5a81Qup3On2+61jwWwygjJzjirZtSFHI3dM1FpVwDYwZ/uCrMk6f3h1wOevNbK5zysUZVSOQBeGHykio2dVuPu5PAA70XSSSXG5GPAzx2qAebJIAw+bozd62Wxkaccu6IsByOv1qk04YGMZJ38mlkjcDzI3MeBjB70kaxEJjbkjLHuaSSQx01xHu8s/MQQT7US3KvCTkdMYbiqDqXmLqWbnBCj34pFYmTa4V8Zzu4z+NVyoVyyJJVwjAZBwfXmpReuU2osgYjj0zVIS748NhmHA4qfM4YgEOoGcdKGgJRObgMDHIjdd+KSG4mkYRx7SycFm700wGdv3RMbbs+3vUwttkOWbnsw4Jo0EIbhy+ydtozg7TnJPpTLiYBNgJOOCADn6VNHbKRvDjIHylgf1pWt1FzHu4cjnbwB707q4aksMirApYhFXu3JxURkwjTRKzKjEA9+36U6dfLVYlIkLdnHWpgEgiUtIEfH3Qf85qfMZUnu2CLvjOCxAxyKsRzxxLtcjDHPTtUVwc43oGbcMc8g5pzxQO584Etjr7UOwDDcwllYHMbE7RjJNAu0AEajYG+7xzSCJGiJC4UcpjrTHVSqkrtLfwH/H8KNAHtdBCCBgjuRinJdpIC5ICjIPfP0oW3jxsZFB64Y5ye9I1sqtGmQAo5BGc1LsPUl+1RMV2nnoABTIponnUORkDNQSIhBeLg9TgckU5BB5ZAOWbnJ7UrILmi94oRthXp606KcGIMeh9Kz7dYlIKHce4606SJFkOJiqnkKPSjlQXZpPOq4JHy+oNOa6iwcMM9qyIFZospj5jwc5NPKW8bbpGwD/CQTk+lHIg5mXfO355GMd6rSfvoyWkwNuW4qpdeXEgWJyGxlMDOe1LbuZcRFiHC5Hy8VajbUVzUt40aFeygDGath19R7DNc+J5422yOSeSDjHAFEl88bBoxI7D73y8duKTpthzG+7jBx2GeKiZgGAGSDzxyayXupJBvyzDbkqn8H1pFnEwJRm+7gDPf/Ipclh8xqSXDBdqIQ1RkHLAnkjBJ7VmRX7MxCETEtyM5xmrI1CIrvBCYwMHHJ9qORoL3LqWwHLEdMAelPDAPtHAWs+PVkLGJiA2cDNSC8jZ2VeWQZPpUuMuo00SOzStgBs5/SpBtBCBhx1ANVY5kMe4Sfe6HPAqSGeCNWLYB6k9fxosFy3Gm4fdxxj1pXXaAin5vU1GbyFIfMLjB6e9QyXaKCxccnqO1KzYXRYOzBQZLDsakSOMRgMBz61WhMYQEvnnk1YeVUAOcjjFDAe8auu0jtgYqusYL7QT8vB9fzp/2hSQeT29qhhuEBkcDd83GO1CTsGhK0DI28SdBjB71nzGR7jYM4Vc7QAM/jVppWk27wAG+6SagUrFcO5+Y5xn+76VcbksZnzJCsijgjPpT1nWOJjjCsxwcU0nbAUPBJ3c9TmpJJA4H3QoBAz37UwEgmAYseF6Fj3pWJmY4xtPA298U6AJ5O1gOc8elJMsKD92fnH/AI7S6h0EjC7ycjAXGKgc77kHcG8vvnjvRJ+68tIjw3U56kmmRRbpW5Vk/iA6iq8wJkAkZicYY5weKiliRYCFBLk9c9KkjfBC4IBHABpLmYpmNgF3Hk9qXUOhHFbgjymckAdc989Kj/0gP5bAAA8M35YyKdHIoCAPnnn3NShsEsxQAccnvmnqIs28zszbmKsB0FPneRIt+8EL1HekDIWDqAO5Of6VDMBKQCCWfooz+dRbUou2jYhUHkkbuP5VcgDAAnv2qjEkkEfDbwD0PYVcinQgbjgnnBrOXkWiHUpNsaqVypPJpiZggwx3ZOAT1zSaqf3akHvjFDuI7FM/mTg1S+FE9RofyIZJH5yOg7n6VHpkZ2KXAJH3WHTqagmJMQ+YtFkDOM8itOzjyqsSMAAADiqlogWrJZeE69OaoSHcy+1Xbk4TbnGao4HlnggEYyDzUR2BixnowHHTJq1ZEm6bPQDAqCIDYfXPJqxYqVmYkfe5zSY0X6z9fcx6JduOojJrQrP14gaLdkgEBOhrNFnNxSedpsTCMoGUVieJObWP5cYOK1I76PEMROACOnQ4rM19hLbAjpvJ/Crk7xElZnMfTrSUEc0CszZCijFLQegqShyDg0xqenQ0xqBirjB9aD90U0U49BQIaad/CKae1O7CgBVxj3p8vGBTE5YU+b7woK6DB1p5ztNMHXrT880CRGeppQfloPQ03NACg5OPWtrSlyXQHoRzWTaR+bcIvvk1taMAJZB6NWVTaxUNzehXEear3YLREDr1FXFAEQqtMAwxSNkr3OdnYvcHORzzmr1t81wn+ytTTWsch3MvI70trGqY28VbehnGLTL8YBWnTAeURTYyFBJPHc1G9wksQZenvUG3Uw51ZHCkcA8GpoT5qoi/xHLfSppBvb+VTQptIq76GPLqWABt9/Sp4OfpUBOD9angwCAOtQamWVWPVHVegJqrrcu6YJkEKMVads6jM3oTWNdymSUk9SaiKvO5iupVbmmNTz3pnWukhjaWprWMOzkjIVCf04qE0CDFaOnA+SxHrWf2FamngeQfrzW+H+MwxHwFjpj+VNdwpxnPrRKQowOtV85r0jgSNTSnX7fCxPG6uwWZP74H41wEDESjtV4SsT1rGpS53cuM+TQ7MXMR/wCWi/nSfa4Bn96n51xrytSK5x1zWf1ZdyvbvsdTqM9vNZyxiVcsMDmuQcKrFc5NTl8r1xUewMST1renT5FYzlPmd2RMUFbHh+SGGdpnkCgDaB61ktGoPrTwQuAv5VUo8ysJSs7o7T+07QHHnCmnVLQc+aK5APzk80pOT1xmsPq8TT28ifVryOW/doySpxzVEzEHimzKxkqPb1roirKxnvqK8rHiqF5MXfbuyAKtP8oJPYVl5JYk965cVLTlOnDx1uJ35pcUnenAcVwHaJ1pOmadnmkI5oAFUnmnrE8hO1c45PtTgMKT6VHuYHOaB2sGxgcGkxjvQzse9JQIOaKKAKADmjvSg0meaAE/ip3fFHXrS4zQAnNIzsFozSHntTATknJ6UnU07Hy0JgtzQSPQ45oVjuGTUwUeSTjOTUYADZxSLsa4JECDGcKKiYk/SiGbz0JA2kds9aTjDEUFi49TionGZOeABTweOajlwSzUCZFgUbR6U8D8aa/tQSPtFzJkcVNKuGx0+tRW7eWpP5UrbmbOaCh3GOtV5W+Y4p/Ocd6ikHzUCuKDxULnmpf4ahbrTJZJGN3Wrtsq7RzVGI4Iq3CM7SDjHamB6BpkUX9nwCQjKoCRmpJxAqBgmQDgCm6TGsunQNtwSoJPrU08JwSCAM5rZHNLcznDF9u0hWA79Paki3MHI4cjAJHOanmTersrbfqP1pbeNtmc/MB6YrS+hFtSPyHVSZH3Y5welRtDtYlAM4GP8KuFo3BVmyvv6+lJGqheuCp9OlF2FitbwYkwS3A9fu/SopFgFyyl1GeG9farY/1z4Xg45Paq7iMGQPtDNzn3x3p63ERxRRyTxoqjGc9OlWwoX5STySMkDgVnxXIyGVsleDxVlZJS7bxg/wAOf4hTaYXLCgeeR028A05W3TbHPy44PrUEUsuxwwBYvx7CnLHIjsxl57AjNKwFvzkDAgrjsMfe+lQROpmkcMTxjn0pJA7WpYSEHgDAAOfao4oXVj5jYRc5OAN1CSsBZfDfM+1RnkHuKZJDbIVaRMsvIfaOPWl+zRvIjlGGCThTjillhjUspAIY5/3TT0Aie6gklUbmbcQMjGPwpkrlQdwZd3AAx09KsWy2wQYVNuO/Xp6/lT9qO+AvyKoAPY0r2CxXkUpJEFY7ccqOtR9EBIU5OVz+YFTSoqMqrHuI560q7JEUkD5Tz7UARTAmAHOJOgyevFVjbzrndNtIbKtjPHpWi7R5EvBC8n2qu7+a4XblPvA4zkUk2OxHBZkDc8hIIz06U57b924aUYJGCR0qw7ohBG054HFMMmG5TI/IUrthZDY7SFlIjJU92WrEECxMY2fexHUjpTI5CFDGPaCc1IsjByBFyT19aTbHoL5CrIWiwoPBwKSWBJo0RmAY5HFCI3lFhncrcD1p7O25MREKOpouwsR/ZIl2xB+FX8qe9vCiptA4GN3WlRWfIVcZHDdsUnk7hhycp0YdKLvuFhwgRgCyqxxnnFMmjjG0NtB6fX2poTDu2TwMH3HtTYY5WO5jgA8Z7jHWqEPFrDJGYxhQuMqD09j+dTiyiwCq7R6A4yKasSSKSwxz24zS+Q3zbpflx8oA6f41N2Owj2kcYDJgYOcYqullDtLyKjPz0Hv2qOOOYOsUsg8oHPoT9alMREshjZCoH3QOpqte5JUmhhIKxAbxgdM5oi0tvMUruVQCpUtzg1aYswAhRFdT37dP6VPB5gBZyQfQ03JpBZFRdMaMMvBQndn3+lKdPQMj7OQentVoyyoSWKv6DGMU1pmkTLJtx71N2OyK0iF8xxhdoJ+XbRDp/kDzAcMDkDH6VajYbVaRenPB4FTpPEQcMOP1ocmtgSM+RJV3kxfIexPNOOUUbUAUD5W96uGdJFBUqcnH1pAVPzZDMRgY70XCxSDyxwqGVyCARwCQc0wMULLH3+Vj6Zq8xJXHAA9PSmbIEfG1do/SncVim6k3CRo6bW6EcEDFRzhEWRnDckg5OMe9TPDCt0kgf5s9P5cUtzbCWMKVyZD1I6d6u4iuZFljjbB+6B0yasrhlEhJ552YxUUMZabduVQDgAD0qZI5S8rSSDCLjkcHIzQwRNEyBUfC5Occc1WmeNpBtiIOeSOtQgXDBAjKh7DrSRLdRoRtySc9eeeaVguJHIyrtaM5IPXotT28KhmIchc5HXn61WkdnmdGXG8fK3p71dWeRFRJMJgdcdaJAiYpH5eBkjPykdRUVyrNhQRtB7c5NQqZHcFosAnpSCceeuAcqeh78UkncZYNrEYQxxkNncRSWltFsdn5VvmAHv6U13RSYgr46jvmp7Z9kZ7tnp/dFJ3sNbjxa7Bxgc8ZFQJDKNRX7pIGcZzj/PNW57lVg5AzjOc9KS0KhTK3LnhmFK7sOyuSF5CceUcD3p7SKUOYmJHbHWhpUU5ZsKemakkw6YU1mUZ85d3jAQCMMDg9qtXgEsBXgehNQoT9pEfzEdct361JcE7tqglGGD6A1XVEkErYtBFtO4EAEjitG1QJCoPXHNUZwRIApywX7o7e/wDn0rSiXag5z70pvQcSC7Xch6fjVHfutkcfKrHke1Wbw7ywI4HeoJACUiB3HgEDsKcdhMlAAGOO3SrFp98fQ1WkGxhnAIq3bf638KiRSLdUdbBOj3QHXZV6qergtpdwB1KcVC3KZwd5FtdTGNp6lD2z3zWbqU2UVD27HtXSNH505L8YTAX1PWsHV4cOmRwTjIpyi0VGVznj1JoFLIMSMPQ0KR3qDRBSE0p4oI4pDEVsZpW5GaZTyfl5oAQHGfeg0DHJoPSgBD1ozlsCk7GgcNTESp94YqW64ZQfSoU+8KfOxMhzUl9CPvTueaaOtTLj7OfUsKYkDxBYEPdufwqA1cu+CFHRQBVM9aEDL2kpund/7q1o6XtinLucBnKn+lZdld/ZFb5Q27qKtxSpJACOGaQn6VjK97jTsdQHXy+G/KoGGTk1Hp7K0WCfnHBFW2TkDGKlO5vFlcxgqQRmoANj47VeKYPPeszUSypvj6qc1SHctyKr2zruKkiqKM6oEYAADGRUSaifLxIh+ophuozyM/lTQNa3JwCTVqFemOar2w3p5hzzViIkZxQSOY/NwPwqSOby42lYY2jIphOCD2FU57kyTiNT8i8kepqW0gbsQTgxDe7fM2SfqayJjl2rUvyW2A9zWXMMEjNOnrqZdyH1pB1oFKK2JLduGWyuHHAbCn88/wBKpgc1bD7dOkTnLODmqQOCKAY4/e9K0LNgsZYHvjis6Q5Y9qkhkkSNtvINbUZKErsxrRco2Rfkk3tmoZJ1jXHU+lRCdlO2RTmobg5lJrqnXXL7pyxpO9maFrcRn5mO360k+olJcRgFR3rPwdowO1IQeKwlXk9DVUFuzYt7oXC56H0q0o71h2s4t3JK5z6VNJfTM3yHaOwraOISjruZSoPm02NZuDgUoVsetV7eX/RFklOOcZNBvIFQnfn2FbqrG17mLpyvaxNxkZpwUYqhFqCyzBNpGTgValnS3OJTgnt3oVSLV7g6ck7WJQlGMkelOtyLgFo/mHehiV4RWP0FJ1YRV2yeWV9gA3Z+tNljATgZPrTo47h+kWM8c1ZjsZmz5joBWEsdRj1NI0Kj6GPcj/R2461lH0rt4tOgUOSQxKkKD0BI61zWoaRPZxCZypQnBweRXHVxNOrL3Wd1GlKEdTMFLSEU8qRUmwY46U3HNPHApnWgGPVgFIqPNGKCOKBDTSgcUhpwJ7CmIULmlCe9OEMjHkYqzb2oB3scj6UWDmRWMYUVGRWk1gHTzVfnPQ8VB9jfaTg4pBzIqUHp06Up4NOKsAD60DIhzS4xmkZe9ABpiEYk8UBTmhhinqMkD1oBIsk+Vb7OfmIP+fzqENhxxkCrl2FVQv3toGfY1SQZYe9SWaNqMRE8AnkChhye1PVcIAB0HNNx+VMYkanPIqF85bjjNWV4A9agY5P40AyPmmvnFSHr6VG/BNAiW3UspGOBTSXydnSpbYgW784JpiDBPOK1pRUnqY1pNLQv2catZzB1y4AYP6Y7Vlzf65q17Q4tJzuBGMYrHk5kNFZJSsgotuOoDoahblqmP3T2qEferM0Hr14q7bNnb9MVRGcGrWngm4jXG7cwGKaA9M0xfL0+FTzhBTrlx8oJGO/0qsjT7FARlGMcnj2pLgSbFPQk4CjtW8YnNJ3Gzki2AUeuR/KmIZSh8yPA6fKe39KbtkAkR23MQCpxSohMJdSSD0Yc1ZAn2hI3dGXaVPT9cmqtzqEsW+RULrx93PSrxtkmbeAS4wCT0/KoxboFIIPX86asLUri68yMtgqpA5A5NRNcRmLCx/MuCc1pNawqu8qo3HBNQyW6x2+4BRlwB9KaaAowshdo1G4kliT0bmrAYyYGHwgyR05FT2aKqfKqgc5PtVh/lXHd8LwKTeoIopBJITKoKj+6T1pVS4lkbzQFU45UYxWio8tQPT09aSJw2RgDk5zS5h2KMs80ahIoyVLfePGKkfzVhCyJuz1Oe1TyOv2v5yAqjgDkk1HNcI8y7mym7GfeqT8hDCZF2ZyW6kLjJHamk+bt3uSxGQvcntVyQxRyhkjAkZQC3tUIuUWXLDcCu7jgj8KEwIlQQIDIc47Ae9KWQ5ALAjk4zTPOYF3xkMxKv14zikHmLJ5sSKwIC4I7eoot3AlhOJcuoXdz9f8AClS6tlJUyIgJPBqBY5mlId1wc5AH6Vm6nps88ojt/lDevYU7JiubBMZjUKRtbrjnFEUkAO4twMj0FZ0Nher5cS3CuqrlgRzVpLX58uqnBI6ZxUtIZJHdW5kwjjZj14Bp/wBsiMoRic544prWNujmQRLuJ5z60x7OAxMqusbgcsp5qdB6lp59incQF9e1RR3jGLeqlQT1IqMQqkJaWQNk855pUk/5ZKQ2QSuB0/woshlj7Q6QGTG8k9F7dKSO8a4GVRvlHNVkuQG2qjqW5PGPb+tPFw8cfMeMdcCiwrjkurh+Mldh+b5c5+lSiSeWPERBVsH6U03HlE+aycHr6U1J5pZGEQQLjAK9+adgBbadQSs5eTPHGQBU8bTCIoYiCOOTx0qGCSVnVVBRR1PfI61JJLKGZXOFY4+XqaeoCK0sTsd4LN0VjgD8vrTZHuJpAESRRjaSOM4qaOMb8BM4AG89xQbZ41VvMbO7pnqKV0BFGkgjAK5IPyt35pJgW3AjlvlLEYx04qaeBpCSX5HO0HABpsVs0mxsblXnluM+tO/UQwxSyxq8e1COo9eacGkMQEmxlJwGU9PerJhTzO5OD8vb3OKYLCMqQVznvUtodit57RP5RJYL34/KlDJIu9DuXOAT0PvVlraJHBHBxjH9aggsBCuwSyH2J4ougsIsnkK3ygIcYbtTbYRt8zR4HqOOtWFto42cO24N2boPpUeFMipFwi9Cq+3SgBpkjcBVYEZ5LHoeuKido7fKBmZywKgn+v51L9miQyYY5k5bvQsCBAWIYr14xj607oRWXfKzB3xkYG1u+en5U+aBkVNrnyyRxnoAMfjT1hREzGqgPg+pWmPbFtgDHls4/wAKq4CEPGXlHzK7AbehH0pGlcyOqFjt5DZ4qWS3xKCWYjOCT2NMuLcQMrqR+8OMEe1F0IgtHlU/aOoxgLjAznrUsM7vLMr5RB2zkk+n+fWhbaQqI1ZcAZBBIx7/AFqP7K63GVlJDnpgHOBVaMCSG6jiQkg+YRzk81NEQdzs2A+NuO/FQPbPCp3KrqWJPGCRj/GkIyqKqNHtydxPApaMBbkxmSJVG07iB/WrMaRMxaVuhyoyemKzRG27zNpJQdByMHqauSTho1Eewk5zx09qTXRAieSBHAZCG9ic5qCKDYWaMqXVs8dDT5J18pOBgnoOtMtAqJJ5hZAGxwcg0lew3uDJLI4bADsce3vT44yBuRcY6Et1I9ae0nkSiMy4BPy+wqSKVYo9gQP3IU96G2BXuJdyKrxFSeynoasQ+U0IyG3AZwKhZv32WXChh+tXAInZ/LYbl5PtUt6DROsSOAw6insqQRkqMAHOKiGMD5WOegzTJ5j5cikYOOM+vvUWbKvYSJGa7Mud2FwD6U64D7oh1XdnFFoCkHAJbPPvSuh+Uyt3+UDqKfUXQiUebcko2MHDAVp/djz7Vm2qnzgGx1z6fStFztUnrUz7DRnhjJIe2Sc56EUkYHnGQDB/SmxkC4kDHGRx9Kfb7lcADKse1WxEky7lGQCw5qzbf6z8KiblsVJbf60+lZPYpFuqerjdpdwOOVxzVyqer4/sq5z02GlHcb2OZj/1knI+RQPrWTrA2xQ8YzJmtO3AkZjz0AxnrWdrrBYoiwwBICa1nsTHc5e7QrdShuu41CuKs3j+ZcSNjqarE1zHUgI4pD0qQ42VGTQNjc049AKav3qU9cUEj0Xdx7UxuOKlUYFRsMtQNjegxQoy1KaE4OaYiRODSyfe65pF6Ghzls0iuggBPNPU8qO2aF+7TQfmHagCWZsn1queRmpHPNRmgGP+Xy1HerVqQ0JXupzVPFWbN/KcMeR6VMldAa1o80ZBUHePXuK3LbVYJY/LmxG49e/41z9tfx3EgiYeW38LZ71dXbKdk4G/H3uma5r8r1Hd9DUe4tzyZox6fNVG4eGRiBKh+hqF2aNioRGGOu0ZFQSiHyXOFDYOOKr2ivoaJ6CvYB1JiPHpUdtp+Zf3zZX0HFbVhpMD20bh3DFQTtbHNSS6CCpaOaQn0ZutbpdRe26MqpDAow0gUD1NPL2Uce4zbu2FGaqXNtHbxvlFEg7k5pn2hBBGgOTnLACok+VClLsLPO83yQIUT+83WoVURce3JNSNIzrlV2j36mm/Z2Z1DvlmPQelczlfcWpSumZ5EbGF7VnznLtmtvVlji8oKyjCnIzWE53N+NdNN3ihEdKvNI3WlU4BNaiJ5XXyUiXjuarlcEc5pCxJyaVucGgHqLKu0sM5IPaiCQo6nGQDkiiTqTTFyWAA5oF1Lt7J5shkI+8SarbtxJPPNPlDqMPnIHGaTyysQcjAbpQMRmxk0xDkE0N9360qDEf1oDqGcHNKsmCDigYAzSAZcUATXMzuioThRyBVfNPl5c+1M6GgT3J7ST7POs/dDkfWknnlup2kkO5mNRAk8Vq6VaAMJZFz6A/zqZz5VcaVzX0gyW1gI5AFLNnHepJbsIdqgFj2qIueFUZb0pY0EBLuQXPc1wOTk7su3Yc4uCvzShT1wKhjmmZ9iyc84OKVnMrbEyWPX0FS/ZDtGw4ZelUou2xooLoKHuIhlk3DHJWlkdLy2eInlhxn1pySHG2T5XHY1Vu8H54ziVe/rWdtddxWtsYdxptzbpvkQBc9Qc1GeVNdGpTULQxscEjH0NQR+HN4JNxj6LXTGulpPcnl6o51uppvepJ4zHIyHIKkjBqI8Hg11LUzYGmk8Uv8qSmSJnHNPB3Yx1qMirumxk3CPs3KCMjtQHkaFnp008Alkwqnpnqav2ulpGN0rFvYVZFxuwNoCjgAcAVPvG3ArOU30NoUluwjittpRoFI+lPXR7eb/UyNGcfdzkVXywqWKcowwSCKSm0VOinsYesaTLZSb2UbG7jpWW2NvoK7/cl/C1vOAdwxXE6rYPYXLRSdAeD6j1q9zDWLsyielN6U4AGkYc+1MZE1SRcumOuajNT2gBnQN0piW5JdOTIec561HEV81d3TvROwMzEepqPqTUjNjehT5WzmmnoOBUcKgQoPapF4zimWGe9VvQCrYzsPtVXFAmI2aiY8mpetMbHPrQJkqcRDPWmEZ61IBmJcUzv0zTTsDSe4qu0akKeDUB5NSMeKiobFawOfkqNetOc01Qd1Auo8cA/StTQIhJqluD0DA1mY4NdD4TgD33mHjywTzTW4M7VmAYKf7ueRUDsGn+VhyMnFWZDF5JJOeO1VgY0yD94njPWuiJyshmI3yFG5XhR6mpo9i2wUP7ZNVbrchDMM7SCCPTPpUInEIOTjsqqOp/yau10Rc09ypbOw4AHAqMKPJDdeM4qnM7+W29vv9AB39Kje+WBVWRWTjHJ4+tLlY7mhO6+SoyMgg5qteygRqrYCr8x9c9qhdiyIQSVboCw4qF2V5QvO8/fBODgVSVhEsd1HGphOct1wO1Pku5miDCMIFbo3Jx61AscUYO1sLu2+pP8Ah1p4X5sRjp2z09adkIk82WWTKthCmAeRg+oqCPdtZQ+45I+bJGM/zqZRGse95tqrznPPvSPP5KiTI2YIwB1z0JpDIYo/LcPnc/TaSeMVYXa53jb8p3HA6f403dsOVC/Mc8kUtvukkcqNkanGFbHb+VNsCyjK0bb23N1Ax0z/APrpFeMxY2HzGGNrH0+lMlt2e6hJmIEXUcfMP8iieB5pGxKOvA9qSAY00BjyVC/Lnaxxg0jXf7hVj4+UjcB6U97a3MW5v3hIHLYyPpVgLAJVYbdwHbtQ2gKa3aPK3ysoZcg4ySfp2pGk3D5J3JGAuBjJ96nSONTLIcjJx/8Aq/OnCJJSMAAKDz3/ABo0AgkLQhmR2LHrg/pUWGd97XDxpitCKKMLuJLYNPS3Eg2ucg/w4yKnmHYznUyscyO0eOCRwabFbJ8oDAvjJ7AjvWk9ptG1G464PaongUsAWH0pcwWIo4oYnIVDhuOTS5Bm4Tbt5YMOTSzoEhJeZfkHAFRKDwVO48fdbqKaAlbbwyHI6Hd1OfSmRBt3I3Ak8njvSBldhlBnGRnnNPe5Ro9iQFjtyBjGKNQF8hGR8BS+evr9alijxIGUkJgY96hF0E8pjGADwTnj61KQ00e6ORevAHpRqGgASSTNuAUk4BzU6xAoQ5beOn/1qawnBRYwmzoR61MryDh4sADnmk2FiBDMuAcHJJNCefNIwBGzA56c0rNIH/ibLHGD9aTZiVFjLbgPm28jPvTARoPNk8oykbfmbB/pUkSbISvmEnPBU5piROm5yV3OcgdPWpDbtlckYBB4FDAlQSR72d+3HvTTO8mY42wwzyaY58z5SdwBwx/HpQLdI5i/mFVIwQTSsuoAclirMc465z3qN7oeWVjl+YcFgPzoutuxS0pjHOSpGTUMzRx2xeJS5IBx64FNICdXZo8lww65PpSGd/JHloDj7zHjioElnlgjbyjESBlfSnMmFIXLcYJ28Dn9aLASxSEtvYgk/dA70k0pWM/Ku9j8w4z/AJ4pscBMYXLfuxgZ4zRBE8wZ5gSxGOCRRoBLCqlWkIARj9TSNJGJ1xjABxgc9KiS2e1iREbnBJU8jpQ2n4xJLIfm7DgU9LiJDMjTKrsAOoBqC5nUXeSrMFGMdQD1/wAKW5giZQxJ2cnnpUcSeZbOFiySDgn68U1bcB3mlYAY/vN0UHpUtkqtN5oYs+OA3Ye1RQ2pWAMjgEEljkk1NGjmIvG23IwSQaTBC3s5JRVBUk5PPakmQeUMdTj8ah2TTTPub7qAIOgz60XUsjRhIxkgYLdvShLogFhk3DEa4bv7+9SrGDGVUAktyccVBAkm8yAYJHQCr6MxjTH3vp0NEnYEV5IQu0DPOOR1HWmzWIRk5bb0IJ6nFTM7M7oyHIA5PQ/SnzSMCNygEDHHNCbDQqS2Qkt8k7XVeoJ5+tRwaW0sYkV+3ynFW/OWWE/Ng9GyM1YhnVLQbPm2qPxpc0kh2RmpbTpOFDbR1JHUjHTFS5uQGAR8kZPH/wBarFuY2vmbfkhc+v61dZk8wZYcjpScgSMlZWSFd0ci7kw3GMHNHmHMsakuB0JPStvCuuCAeaoXGzLRquecH0ojK/QGhkdy/wBkQmNkLdD6+9W3+fGR/DwabLHshUAZ2DpSr9wZ9McVLsxjNOHJ7gE4Y1anfAIPT9ar2OFDjGDnNOlPmByODggGk/iGtinICsqsmSOmT246Vch27Qw5z6VVkwWViSF6deKtwH9yo74py2EhxzvOelS2/wDrOPSon65qWD/WDPpWbLRZqnq//IKusnH7s1cqlrBxpVycZ/dng0o7g9jl7E7l2jI9Ko+KE22SYXo/WtLT0HJHHI49CKp+KATYHIwA471rVJgcbIc81EOtSOQelMBwa5jqJMHyz7VCynJx0FWEI2uO/aoTwCaQ2MUUY+an4wopo5YetMVieQAKvrioD96rd7EUcD0Heq2znmhDY0AlgB3qVoTGCG4NPsYPOvY4/wC8wFaWr2jC6uHQDyweMEUMEjLjHyn0pjnmpNuEziojyaQ2OAHlnPXtTAOalVC4wPXFPa3kjYq6lW9COtMViuTzR3qXyTjIP4VEVIbHWgLBnBqXpEefpUR68in/APLOgBgYq4YDkGtuO8injwXw3oRmsPPNPAP3h9amcFIS0Nrz9jgbyc/3lonmVoHDYzjiqFvqZTAmXeOzdxV4zLPbswbcD0PfNYOFnsFzodHc7UA6Ec1vIOKz9NtvKhRjySK0lFbUouK1Ik77GR4iIj08qqjLMBXPKo+/IAoUYArf8TblslcAFVYHB9a4q+vpLlgGG1R0A6VM4OTHBm5DiQ/IPMbsq84ptxN9mVnkx5p4CjnFYun3r2cmdzbD94A4zS3V+txLwu0dKj2CNFJkNxKZWOSSakghVrKaUsAY8YB75NNZV8o7eeetQsxEJUHjOa3QbEBY5p6EFTmmUg4qiEx/WnqKjU9aevFIpCOc5pE++MUrn5jTRxQLqSSkGQ46USzu0McZPypnAqPPrSdqAFJJAzTwfkApHzhfpTijJHkjg0AIOlKn3xTc5oU4yaBinkk0ztUsS+Z8vc0t3B5LBDwR1oBot6JZrdTl3+4nOPWtyfEaMwAAHSs7w2QPPHsKvXOZHWP1PP0riqtupYpaIlsLe6uCGRELNyc8Yp8ljL5pMjrx6Vq2A8q3LAYyMVWnY7z6VcLWuVGN3qQxQrCmFH4+tG7HIpxPy1HzVHVFLYJ2EkeHUH+lVPs4wTuP4mrLkDqRVWCYMxVjk5P5U3G6J925Bafu7p4/XkVvxv5cRdugGTWDt26ghPfitTUHK6bMR/dxXHVV5IjZNHH3j7pnY/xEmq+O9SXLAvxUW44x3r00tDle4o5zQwGBSDilY5pi6CIhkdUXkscCuoit1trdY1GCByfWsXQ4hLqKseiAt/hW1cPgMT2qZPoVDuMadVIwavwsGRWB61h3J27FH93J/GtOwyr+XngoG/Goa0NoT1sWpG6Edajd8Hk80rn5sVGtsJJS7kn0FSjRtly1m+YEHkGn+JbUXenLMqgsnOfaq0UGybercEcitY4fSrhD1CnrVRfQyqxvG550OD9Ka5z3qS5GJm9Kh7GtDEZ3qxbnEwPpUKjLVJGSCSPSgEMY5NKO1NPWnLywoA04+EAxzjtUg54z+lNjGOPwpwGWHOaDRDjwjY9KqYxx3q3IAF9jxVY4DHFAmNqGQfNUze9RN2oEyXPyCkJ4pf4Bz9RTO9ACOeMVHTmNNNAhr9aVBzSdWpwGKYkPIOK67wjb5id2HPGDXIjmu58LukOlqzcljgVUNyZ7G60Y2AAD1qAN8zZ4A4BpJ7gqqFmwrHtUMk22ZVhUupBbAXp9DW6TOZsSXBuSGIHynjHSiHYGCsgJbkZHfH6VWd55ZEZIlTcOd7ZJH+RU8Nq7O4lc+gI/hFXbQkkmRMBeCw6Edenao2tobsZuVDeWAcAng0slpAJohHuZ1xhj6Veto1jJVQBxzSvZDMSScJKDCjbQO44xUdzG0lyiiPLHAZs44x0FaWB5krMDjpz0x9KhlwbsN/CCAMcjp1NXcRDa2buSAVTOce1SjTYhPtXJwMnk/iKvWoA37c4zgU1WwzSAAfNgk/596hydx2Ko063K4bcwByoJ6UstikcQUjhzgr1zV1QRtBbJP8qhvmTaoLMMHIIpKTuOxSt7Ly+A5Lc4B6Y9Ks/YAUXOFPQAZ4FMa5hi3GXI2DJwKlN+hgDJyuzORVNyFoRraSOpYycRnC988VFLa45QlT1Jzn/Iqw1wXtXMODkZGDz+VMUuNsayDIQEgr7UJsQz7LKpUb12leucVG0EiGNcqWxzg8VYgid9yzk4UD5W7mkkZ/IklQcHuBkiquwsVpFePZEFBDkgEngjj/CnJuRikCMq43Hd9eMVN+7CpDK6nPzkE/pSNcWyCWRZS5Axgd/b/wCvQBXWd0RyY2cjkntj/GnJqEu0hUKYGcNxmrcVzHuCgEsRzkcfSmxXe/Iki2P2HBJHrUv0GU21Cd8gkh+SARyR/jSLdhTktjI5XuPeo/tF19sIaNViJ+U9zUsxkZctEjJuHAIz1/8A1U7IQb4HEjTfcOAqDHXvT4FhZgwVhxjg4wKicRZcCQefjhfT8KbcnybfzI3O5+i4/OiwF3dCYtp+UJ07UsFxHI4WNstGu3IH6/pWY8MkmGw4LnGNvBpslrfFkEKmFxjLb/vZo5V3C7NmG2glk3OdxHJPQfSpHtoFP7tiMjsc1jLBqCu7OVVSecHtU6C7wotkCqRkk/ypcvmO5cJ2lGWUFzyOMetC3k33irFiPukdRVeV5WyVBwAoOSME9xU5uWMIAVQAQGJPanYQpuJnk+ZRGzDA7/Wpo2c2+2I7XB+ckVFMhMeyNdw3csSPlz1qOKFVk/czZZhxzx/nrRZNAXEfcvJU7ORk8igbpIwFkXnnPfFViHhJVh8v94Lx7Cnq0TBjk+Zt2gnOKVh3LBSJoseZwOuKrTxxtKzP8ykcDJ59qYu50kJUAqcn5sDNMeONI1Kj5gexz2osIlMyFlyASRwB2HpUwjVHGVA28896qxuwkVmCs2CGxSzsJkA2sSTg4PLCiwy1LLgIgUAtkfSk8wq5QZHy52kf1qPCsFVTgBs+9JFGkhcyMzDqAe9KwFmLLoxLfL7daW3kRkkKsAWJGM4xioWuAiHytxPHuKRog/lSqwEmCCcdRSt3AnjYSsSx+6eMHim3s6iMKCCTyADzSAJA7jJw3QAdKqS7PtDFY5GZRxzke5oS1BiyyZbyVXd8g3cdKnt1MSqPujngc0yztBGjLKxLdwTxilMYVisJYHnnPHSqfYQCQLG6xrgEnBJ70kDlIEjUEsR83tUKL5dtIN2Sp4PX8as2Uam3AzwMnnrQ9ECIbfzBNyp5yST0HtUdwwDso52rk+/NTLN5s0wiJOw4PYHPp/WmXNv5cKOzIAuc+pNC3AuW6rFErkkZ5OanjYSqki5ww4BpkBLLGwH8PPNTb8k8YK1m9ykNdTJGVOUPrmoDGm8qfn3DPtUl25ChlHKDnPvTYThUfIHPIprYXUgkiCxbFOyQ9QOaknjdQpLhVTkjHekmkVpGI/g4Pbnj/GlnKtCSxxz+dABbr9oJcR7cN+dSNG4nZjyuePbiprNk8rK8exp64y3HfvSb1GQSq+FG08ck5qtGsxYlT/F0NaknERx1xVKH/j6bb0HNEXoDRbBIhBblsdqgjDbPm65qV2KR9cgdu9RA7ojIrDr1PakhhblhGXYYJOCKV+VJZtoPalttvkFgT1zk1FG26Mtjkkn+tHUCCXLh96gAnHXr71ehOYumBjvVFckO3U55OOKukFYNo5PvTkJC9Gx+tTQff/CogBw3c1LbfeH0rJlos1S1j/kE3OTj5DV2qWskrpNyR1CGiO6B7HPaWMrv5BHHNZ3iIkWEgbOC2RmtTT48QllycjODWbrCNLZTpJ95MNz2zW0+pEehxbKducHFRmppGJRV7DNQMea5jq6CqTnihzUkAGWOMgCom5NIfQkz8gpin5x9aTdxikHUUBc1tYwJxtbduVT+gqiFO0H15p10VJQKTwoBz606XaLaEL97BJ/OkUFu22TIODjrUolJJyeKgh5LelOIxTJJg0ZQqV4qqyDdjBFSjmnMrFc4oAmsZI7Ri8i7mH3QfX1q7f3h1Da0uwOowCBisvau0ZJJPoamVgF4T8zTC414cEksv4VJZwW7OpnYqM89+KilIIyBg1CSM9aVg5maGqWUCSh7V98bD15FUJIisWSKTJz95sUkszYCnnvzRYd9CvSq5Un0NIetXLbTpLiESBgAzhFHcmmSS6RpEupyM2dkSnBNdVY+HrS2HzJ5p9Xq1pmnR6fbLGgycfM3cmr8ZUtjIyO2aZm2SxKAoA4AqwBUSrxUgpiK2o2S3tsYWbaCQc4rO/4Riw24KMT65rbqjf6nFZyRxsCWkIHHYetIDmr/AMOxWs6FifIdtuR1FYmsaX9gv2iBynBB9q7TxUWXR2ZDghgc1wtxcyTnMrlm9TUs0hruNVkVCpz36VXY9RUhz0FQmkjRjTRjFKw6U4jK1RFhqnmnDrTOhpwJyKQ0B6mk7U7HU000wCgcsBQaB196QEjcuKnusCJFqAfeFLM5Y4PakV0Iu9L0FKil3xTpImRsNTJSLtrCqW6zHkk9KrXbmWVnPc1YMm21jGe54qq53LzwKRT2Fs5GjmUI+3JHOa6VSGvFxyNmciuVQc11Fqot4LZzzlcfnXPXXUcdjagb917Csu9uXEiqBhtxGPUVfhbIce1QSIDIrEZI6UqTXKja3YhjSVCpZy2eoNSdSaUnH0qJZh9oCY/Kr3NUuVBLbryX+Yn9KgiiSHIXqT3qzdSqp5OAKzTegElRmm2XTp3dyaVGa4jKgbi3Fa8lqbm1aDO0sMZ9DWPZ3AuL9MKQVBPNbVzc/Y7KWbI3AYXPr2riqXc0jGV1c4C4GJWWox39afJueRieSTmmkYOK9NHGKBxSEZpRkU0jmmBs+G1BkuCcZCf1rRkjDAqfpXO2Fy1nciQHjow9RW/Ddw3BJiOfQGokXDsUriB1kH8QxxWnaBlLO4G4jAx2FQyBiy7hVgPxhalu6NIxSdxWYeZjuasw/dJNVxbsHEh54xUzPt4FSaJksfJq+iq1pOG4UxnJ/Cs6OptRuBb6TIM4Z/lH9acdxVPgOIux+/aoexqWd/MlyBjHFRuMJWpzBGMqaF60qcRikXrQMY33jT0++v1ph6mnxcyJ9aBI1v4ev1pRweKb1NHzZzklcdKDQV25GPXNQD5mJp0rYYc9KjX9aBAxI/CoS3HTkVJJ901ABzQJ7kmTxmkzQabnigQdTSGgcmpYyAsikA5HFMRCvWpAOaeT8vFMOc5FAx6j5gvvXeeHbQppkTOww45XHWuEh5lFeh6c7Jp1uFGR5Yxj6VcLmdTYnkgjQBFBOOTnnFS4AYgDHPUVFuaSNuNrf3famiV1QM+Dg4rbU5xrLmR253LwFHf0qW2PcjGTiq85Iw4A2EcZ+uaa92IlwRt59c5zV2uhbFlyPto29ccmrKnAJJySvWsRL0ySswyuONmcdaRr13yqxscA8nOAabgxXLrDK7WIPzbiFHaq0cqm4lUEA54xzwOlV/Jm81GG5d4/iPBqG2tGNzIQ2xuTuHSqUUK5qfbD5JdEOVycEYzUEd488DM0O1d3rz0605bKdECyS71OOgPHXNMj00qrBmYsT1zkYqfdHqKtzK7bUByVyc5xVd7hxGIwpbc20/nWlFaxltw3DbwOecelVzZI0sgUKGzx7UKSuDTC0IiuGjddwK8ZPX602ScxAxNDlSflPHPfFWLeJm5OMk44HSlZVWRsuXJIIB7DGP60r6gVRJdKWVYAFJAwOoOPWpGilnAaJtj9z1zUtxLFG6BGXMpBGKpTzTW97GVkcxnhgR1/GmrvYNizPE80TyREpIy855B7UIjoixu+4v8AMVB/z3pnnKYfMUPkHkd/pSJcYJLR7G6fpxTswHoYy5a4ZThcAhePzogggUFYkOdxxnvx1zQGuJWhCRDAG5yR0/PrTAbx3bChE2kZHJx2xQIuyLF5bIAoBX1/rVWNYygnd1UdOBzSJALfYpkbb8xBY89B+lQJCwBLN8wbG3px1FJIZJJcxsxRZAGDcEjA61MwihhYpIN3U85/Cq0tr5lyQGAIHJHqeaklsHdSDN8z45HA6UOwajPscPmC7lYBuzD5QBSpmaLcv7wA8FeD+f41M9u4jjjZg4Hc9Caf9ndYdqyIqnuOMdam47EP2hoVVWWTd0wACPzqRrmUqNsZOByTxzTBFErFJGUtnPX71KIEWMGNxnPzDPt0o0Ak86TayYAkP8RHFQwRXfUlVG/AA4OCOtDKY3jZZW+Zuhb1pyQTrIRGQWXOGJ4/zzTWgB/pBDxuuzA+UnnP4UscEnlFQEbAzyeCKjRnRCpVtxX+M54z2qS0uWw6Sna5z14HtVO4hkFtdMd+QA3BXrxUq27b23qoOOgPHWiWScRho+gxznikhIkuAfmIB+bIwMketF2IbHI6xMW3GMkgZznvUDscJcLvJXjjn65pShlB+RTtYqcOcfX6Uyd5JGAhnChBznoR6iqQiaO4laVxk4/iAXkjHWkihR0V/Nyijknv7U1ZZldWGdnlkFsdaZDKsUKo53EE4Bwc8+lJoZYuPMlGEUKJRjd6Y9aVzKvAYMSOvTApkro9sHQNuHQYxt4qCLzVT/WeWQwxk8t+P51KGaMdu7p94L82T7inxWsh5eXcynCk88YqGCSXywzGNlXlcdT+FR+abiSTaxAHJBHQilqPQdHatJOC4XarA8HqasSrI+w7tqockY61DZXkXlbXOCGPI7+tMadjMpQsyODgc8D1o1uIVrlj5kjZYKTsyMc4p0HnEktlmxnGcAfhVaJpDKzSJuCdOuP/AK9WzdfKeCS2Rnp09qprsIl3TMysqKrchiTmq32hQ7JMQCGOAOc/jUyyplXILALxk8E/SmQBH3Tsm3jDFx0qVoMNheUgIPKKDgHiq8UsjGRkONp2gDvVi1ZHYhWUvj+Hmmq6xMN6bPmzgetMCSGWJU+bhm6imMyXKldylQc/h6VYVII7jamCTyw61UYRgyxodg3ZB6EGhasDStQpC4yu3A/D0qeQZDjIyORVa3hEkSPkB1AAIoWN2icyvtdThSD1FZtaldBV3SW6s4Bb7uemKcYdz7QRgKDtqqq3EbrllKt8wAPuKmAZGbIb5gMNnAA9KpiRHd4aZFYZGM4HHegxhpSEyJDztzweBTLt1t5FZTvLcNzS+cEmVxg8gZBwKWtgLyWwJD5OduCO1NhicXWWkJQD7uOvvStdxq5jOd2M8dKfFMjkMG255xU62HoPlYgZ4CjrUFsN0zyAEDp+NSSnzOUw2PQ1HbMTG0oI5PT+dJaIOo2Z2LDA74yKmmKrAVAA44HvTZlOzI+Ubs5NNuwAYyMAjue/tTARSwjUDIB7U6VVjh25wD1pCN6gpw27GT6U66wq46nHQmjqBVtQEJDNgdh2rQ6jJ+6azoBvwX+9nOFHatI/dFKe44jCwDBR1qeD/WfhVcjMvH4+9WIf9ZWbKRYqjrXGk3JJI+Q9KvVS1kbtKuB6pRHcHsYdkWi07fjGF6HqKz9QTdZTyN94oSeevNXrN/8AiXlSMfNtAJqlOM2VwQeNhXB7mt5Lchbo4iXqfr0quaszqQx44zVY1ynV0JYW2q47EYNR1KjAQkd80wKTmkMbikA+YfWl4pBz9aYiWXG8fSnZ468VLBp88iPIRtVU3ZPpUD+gpDZJD9w+9P6mmxfKlOzxTAfuwAF/E0daYHUHBPNSBhnpSHYMcCnHhfelGDS4HPPFMXQiPIqJuDU5AGeRVeQ5zQDBOtRz8SGpU4Aqu5yxoE9hOprqtBVXNnHn7u6Q8fgP5VyorsvC0Z+zNOep+Vc+gpoUtjZu7pLeKQscFELVx2k3txLrcLGVsvIM89Rmr3iG/V1eND95sH6D/wCvWb4eBOs25/2xSW4oqx6Ug4p2KROlJHIrswUHjrxVEDzXNa8gW8EjHJK5x6c//rrpQwboa5/xJAx3yg4CqAaQF3WIkudHcnkBNy/XFebzDY5B6ivRJWMvhrKn/lj/ACrhNRjKS5P8QyKT3LgVFOaUgEHPWmj607PHSpNRYoxkZ5pZoWj5/hzwadCCQcdjVx3RrOSNlyTgg+lAPYyiKOgocEHFNx+NUQSpyKjNKOO9JSGHelXjrSd6O1ADgfm5pzYNMXk08nP5UDJbJd0jDGciluc+ac9c1NpynEjZAxx+hqCbJlGeuaQwc9AaaRmFvUUp5b3pT/qG+tAyOHl8GuulEctuFQg7RgY7EVx6HDcdaneaQH759+ayq0+ewJ6HT29ztcB+COoq42HUMvT1rJgmW8t92zHY57VYhNxF8qqZYv1FYQdnY1jK25R1CdmuCATtXjAqOC8MDZJ3Cpnl0+ebHmOhY45HANRT2Zj5DxuP9lgT+VbWaO+NSlKNrkU9w87ZPA9KjVSeF5J7VObO5H3oGUYz83BP4Vo2FjsO+TBbGBjtWc58m5Eq0Yq0NRNItNj7z949T6e1QeKrsqY7UHtuatW7u4tNtDO+N3REzyx/wririaW9umkkO6SQ1NGDnLnZw1anQs6XZNeSMc7Y0GWY9BVOcDzDjgZrpL2AaX4fig6SzMGf8O1c23OTXd1OdDM+tFGKX6UDEJzU9pc/ZpN+CfaoD1FBbK7cUAdAmrWcxVDuUn+8K0uIkLhCwHPFcUDg1u2V9OsIKyHHTDc0vZOWxSrqHxGvJqUHlYzj2PaqqXJlf5RxVR7mSRtzqrfQU59TSDYI48OD8waiVKUVdlQrxk7HQW0OY97cL1JPQVzmu6iLiURxE7EG0H19TU154lluLNrYxIoPdRWC7Fzk1KjYJTctBQcGkkbdR0FNbmqJJeiAe1MHOafxt60zsaAYzvUkQzKv1qPqakiH75R2zQJGlyB0wKev8+1IB1yaUHBNBoV52zIc+vakX0NI7Zf8aOi0C6g/WmBRxSk5pEHzZ7UCEcc1GelSM1RuR60CEXmlJw1C0h60xE24Fab1pE+7S56cUDJbcZevRtPQLax+oUfyrz/T033EY/vMB+tehlgkagZz04rSJlU2IHmxM2AS2COB0oy7qMkgAnj+93qdUCBsY28Ek9acADkE7cnIzWyZhYoSRSCVIy5MWBkHr6f0qRLRYC7gnaOh64HpSNOjSKzMqjPIJ9KRrxJNwjPRTz+FXqSSwwxmYTZ4fgcdOatFIzEeMFsis+K4lbCJEzDbjpjBqbbdTRLvXaOcDOD+NJpgQyyJGy9BtyOelMR0ilV3wA2AR9eaiitXa6Ks25gucDtVi2so3uyXXcQOQe3NU7IRNcXcaxYBDY5whzxUUF7lGITEhbjIwPzqwltBFI4WMfzNTLGuCSAO/TmoukitShJeujeWi85wxYY9zUcaz+b8jApJ1IAO05rRkXgcDI/xqpIFT5+i54J4z6UJroDIktrhJY5BOyoTkgcin/Z/JmiZSz54LY4+pqWW5ijgwGDHGODx0p5uoEtyOWVMfdp3YaDXt41lGRuYn5QAOBSLEGbkb8dCRnp1qA3pwmExnknrxR9omCPmPOWwMGizFoTyJHGcgctw2B6/5NRyFWbzQv7v1J4NVESWVz8zKuz5ueQf88UquyQZlIx/AvJ59auwi+ZlSXbuG1uCAMnmmX15HaxqkeQPYZqvKsjzQSqQrtkYxz7cU5raMwgTTs5QgZ28VNkMc5R3gAV3XG8k0pm3yfdcREZY4xnFJ5z+bGsf+r9e/NEhlEw+8ACRwv0pgKZZGYYjwN2A3P4cUpSWVsiUoOnSm+VLIwaN2YEZ+apQrOV/e7T0bgDNSxjJolRixkdmPQDnj6VF5plTZ5bEsccrj9amWJwnynLK3ykntRLDJlW3KFDA4FK4CIcfLPCAqjHrUce0MArruYdM9amdJBiQPs24znuKhPkxZMiKWCZXuSO9AxQjISVkAXdzkdPpViSPM6OdzkenAqEOqqVCqoIJLEcVN5kEcYkLtsOD0z1o1AkWGMsdylcng96jMeJWhwSCcjI6Uq3seX2t8qjAJPSkeRDEzxsWdOODk/SjUQ0ypATuLEH5enINN3KwKI7Kr8g+lRRzkxKVkHmHJIbt60xstDuaM/Kfvqc7/atEiS4I44wu5mHHIHfFNNpGAzA/L0z6d6qJPNII5FgBYEkjPr/hxUk7yEv98SYGEU/Lk89aVncZI0cke0q5aNgc5ANNkSGK3E3ysynjJpzlJVR5C6SMB8qHIqlAJDbh1XBBOQ3T2PT1oEWdrTBUI2BhyDknjvUzWyAKrsGk29TVOaY5y0gG37pI4zjNDXUjxETZWQkMoHYZpWYy2qMNyAIjDB/zigrHNJv38jg8Uy1uHmDhouQAS4Ixmq0crvcGKeN18xh93nHvn8aEmBZO19w8oF15ODip7YFnCbAoAwT6+1Ze2J74+ahjjQbSeRntmri3X7gGNZZIw21WB5/LFNoSLyKFLiH8PSo/KAVQ20MM9PfNV4mUEOXcu2cIeDURLq7LJvVixZsKc+2KVh3LKOFJymCMdenT0psaz+QVZjlmIGV7VBOVc53mPa2AW7jHf3q1uCRRTbvkUnHOc/55pgRzjZNH5LASY4Pb6VKBLMwjKqwAy2fX396jlZTMgVlUDGCT0B71MJQt6ix4DH75+v8A+qkAKweUiM4dQQSR2qp+7ZntVG98k72HSr7rsk++Mjr6n2qqm5ZyIXAG7k+tCAnV2hwMlcIAF7H1qx5iTQh0OWzgjvTViYwK2V3ZBGRnApgh8q4BDnGNzeg55xU6DIw4AQkEMpIDdM81YF3sIRz97JBbpRewmWFQp+782AOtQy+a8MZK7do5BHWno0LYijdZZtpZWXGWGabMse8bVGTgcjhaja3eS6eTcFVgCAe/09KVomVYpHbKMRxTA0bfy5on2rjBxn1puxGdc7lIJ4B4/KqbvJFIyKWVCeAOnvVgbJB5ayliADkE5AqbWGOeN1h3LIdx5x29KI45o4m2uMqCR71BItzbjYhDHGFzUqTTgIWiLh1weMYosBO07qFWQ55ySF/SmPN50mHHybvlPBFMjlknYII9mHB5Pb1qedVidePlGSTn27UtgJIpN8oUHjH40lwzeY3AKYAH1pkcADM6tjpyT1pvmYm9doxU21GNtAYyq9FI471fkHC4OOapWy7ELfeDEn0xV0/eQUpbjQ0/60VPD9+omBMoI6DrU0X36zZSJqqaoFOnTh/uleat1V1LH2CbPTbQtwexzyqy6fsRsYbhiOvvUC/vYpABkuCCCPzxUm7NrHHj1PTkVHa8uV468muhrRma3OHugVlYHrVM8mtjxBbm2v5eMq3I/GsftXGdd7oUH8qejYBFMFANA0IRzUttGS1RYq/pyK88Ybpu5+goGtzX1S5SK0aBQB8ir9fX+Vc0TmtDUJRLM208ZqiVO7jpQhSJhwopwFIwKHkZz6GnElVzyCRxkUwICP3n41MDUAJ388nNWnjaPBcFc9M96Q0CHAoduMULTWBJzTF0Gk0xj60/bzUcvHagGxS42HFQH1oLcYoJ4oJYL97mu80XCaOnoFOSO1cGnWu80IB9HQddwNNCkcne5chickg/zqz4cx/bFvn+9Ve7ykrLjuR9Km0Rgmq2p7bxzUrcvoekgEoQOpp6RqrEjqTk80zDmM7CA2OMjipIEdY18xtzgYJHGaoxGtDliQcZrL13eLdoxgh0Iyfato1nazHvsmI6rzmmIq6efN0RFYAI0e3P6Vymt25W2jbHMTGJz+orpPDs4Cy2TnlTuTPcGqviW0KRTSKCYpQC2OzCpZUXZnEVKqgg0xgBT4UZ5FVRkk4AqTfY19Ft4DLJ56mRgPkX+8a1k8NxkgySgZHKjsfQVJo+nDTis12yh2XCj0rTR4CZppF3ASYBAq7Gcpa6HC39jJHOybCHUkH3rNIKnmvTo7WK5aSZ/mD5GCOMVwmu28dtqEkcZyoPBpbAnczAOabnmlPFIDzSKDNL2FNp54AoAE609OSaYvU1NbruL84wpNA0WrIDEmeuMiqrEmbrVizbb5nH3hgVWPEhApFDlPU+gphJORUsa5ic96i6A0AMTJapG+Z6jQ4PNLuO7NMk3xMlno6HIMsgJUA/rVaz164tn+YK6ngjFUrS2mvZNsYyFGWJ6KPU0qQgS7F+bJ/Os1Tincbdx9m0balEzj5DICfzr0tLaFlVvKTjodorO0/QrGFIZGt1MqqMk9CfXFbSjjA6VskZSZz+qRqdWUkqAsePmOOSaz9S1GDTYyuQ83UKD/OukuLKCWcTSRhnAwM9PyrhfEunR2UrkMSXIIz6HNc86EZS5mVCo0rGNdXUt3M00zbmP6VseFNNN1eCeQfu4+fqaxbeFridYkGSxxXdIU0PRjgjzcYXjqxrdKyJbMHxTdCbUWjU/LENv496wj93FS3Ll52ZjljyTUB5NItaIPWgcUlKTTATGc0hpyNzjFOii818c4pxTbsiZNJXIRy1als37lVPFVhagOTkkVYUba7KNNx1Zx1JqRZBBFZ92cSk1bBqJ7cSNkmqrxclZE0nyu5TLgjGOaQVYlsjGhcHio1jAUHdmuGUXHRndCXNsNP3aYac/wB72ppFSUxU+6aD0pQPkFNNADe9WIP+PleagAwantuZ1oBGh096XdjNNJHTrQ33Tjjig0KrEbxUmOKiHMlTE8YoJIz14oBxS44NGAMk80AQsc0w05qb1piHClQBm5NHahPvUAPxjjtTTwM07NN2ksPSgGaOkqpvItx43DNdoLyOa4jihfgjlhXK+H7VZr1N4yFySK7FYljjHloqtn0xxW0LWMKl7lWQXhlKRMvlnklvT0qQ2kjqiTSZKnP1q2oDbxgjcaJX8sgkZX9RV83YysZv2OBriQLHymPvHoe9W5YkjYFFVcpwcdaRV8ueVuf3gBptw6qhXOQWA59OKq7YizCgEOBwwGfxqaQ4Q8fw/wAzVae5SGItjOeOKrPc3Fw5WNBHtXB3HJ/ChRbC47csc0mTh3GOOfQf1pbOdIQzO2edu7HJPpVaON2unYvwV6YyamtLSNZHALsowcZ4z34q3axKHvfosjbhgk4A7mmS3dydjJbuwP5H0OanaFEIKRjlsZ6GpijRuoyNpOBnqDUaFalFxfyMCnlr83IPPFQ+T5r+XK7uY0Iz2zWoExI5JOBiqZkXzZMMCD29aaYhPIhESI0eT1AbrmrC2yxxhQAvHA7H61Ve+to1+ZwpUYznPNRDVN7iKNGYlvv44waLNjui5IBvO0EYXpjFQuyJbMMgsBlRVKZr0z/KjSL91gGwKjeCaVRIAUIBUqvGapLuTcuW8jeSJDAS7qTu7H0qOVLh/LaVgik8D+lOS2ultv8AWY+TPPY+1FrYSGN/MmyXyQ3ZT7CndLUB/mBUXdMu8dCvr6U6W+tI/llfJb5lBB4p0WkxxzF0bnodxz9TT7izgV0RnGFGcYqbxuPUgGpW6lNq7tzYyBxk9KG1B5SymE5UZwD14PX0qeKxs1GNuRn5RVgR21uGc4UD72TSbQK5mC9nniAtDtwQdxHH0NMjuZZQzhHLDIbI6Y9PwrXRrbAMYTb6jpTBcxsxVAoKnkdKXN5DsZy3VxIkZWFtpXjsQagZbpF3yRswJztHOT/k1ekvH4KpvyccDH5UstxIykRocjqDxx609ewioIpJlZAWwx+YsMlQe4pVt5V8lHLylW5ZhniprW5mdiDGACeuOv1qdBd/MZCDjoF6/WhtoZWktJJpD5rMBnG1RjIp6WkogeEDahAG/Pp1NSvKxKsRjcpByCCPpVcMyxrGzNtU9cct7GhXAGhjhBcFXYjpIfvH8KjgSa1hVQ64kJOAT+VWsKfkZFLJ82D0x2qS1hRZjIgUFhg+g/OqvoIqKEQtG6KVxgFsnmnyF1s1t40UFTkqRz9a0wsavg7HcAMF4yPeo0jaR2MsQXd2JzmlzBYyHW4DKQrqpwXKjGT9KsSTXMayOYwY8cMU+bFaE4WOFFfAGOhOKqsvlwfPIpjXIIxk57CnzXEVo7WWZd6O2VB4fkce1Sl2S3jRwRnlhs7dasi4lUbURVTuxB70rsCpJn4Py7c5zxSbb3GUJUBgJ8womOmOnoKpmKdtoSZWj/hPTP6GtNIITvVuVypJY5pbqKFYR5QJkIwo7fWnewWKatKttJ8wEq5IIGOMHmmHUXcQ7P8AWDhtyjFJJGwC7RwBwvf0P4Vesoo3UBlVdoyxI6/SnolcRFO0gZudyhdwA6kU37ZH9h2BJR8+AB6+/PStWVI0UOka5xhM9/ao5o1Ta7xrvPUgdKlSQ2ikLmEqss6lZeqcEHPoKe88zkGYhAR82Oqj3q6sSSoiY43Z+UVItrCPvRkkcGk5IaRmsYXV4zIu1CScHtn3pFRfs8pSQEEY2sQPxxWjd2UDhAF2g9McUwWkbyGOVdwJxzRzqwWMsRGZVRiEIwCCAcfSrDWnnqIzOQxYHcoAzQbRI5SkhJGNikfpViGwITYjOpB65xx7+tW5E2K8lrIluzBsk9CSRj3pFhuSoKoAT/y067j/ACqW8sZ3hiH2kq5/I0KLj7OysQSrYGOpNK+gWJQl9L5ahfLH8WAMZquFu1MqSweaTlRtboPWrdul7Cp6OM5Ax7dDUNvNcm8O5PlP44pJjGg3JdgRtVcAbetJMzR+UZPNZTg9CdvtVppGkWMqwK7j5hUcDj1pTeQEFpHXHQdhRcDOmVzcr5W0Bsdc5x3qaXd5YkRd5HADHgYpGmjDqCARvwmDxjqTUsYtwrpubax+6RjGetDAWaP935gXIYAnjIqZBb/KAGUtyD2NRiKOHEcc8gjxnHXGKFT7refkqcFW4/Kp3AJTghgrscgqD6+uamQK0akyESDG7I/pUck/mRxsQoCsQQDzTopXdDI6cr0bsaOgxIoxHM2ecj7zcce1D7ZQxlBCq2Bg/nU8QTykkmwPb/61RnYkqbeUfgZ5BPrSuBYiiaSMMxzjpg8GqV5lXPPAXHPTNa8aYTA4rNvGQyhXyeR8vpg5qIvUbWhZtV22y45IGTips/vAe2KrWnAZM5HXmrX8Rz0xSe4wT5SR+Oali+/+FRcmUg9MVLEMNUMpE1VtQYrZSsACQverNVtQIFlKW6beaFuD2OTcEW4kU98EH3qW2AUx4zyew6/5zUcx2qgJDDeRgd6mtRunKlAuwcAdq6W9DJHOeLdv29AOmyubPU1v+LGB1UqDnAFYDda4zrjsJjBpRzSU4daRSAiprSfyJd2AeD1qMjg00daB7Cscuaf0ph4bmpHZTjauOOec0AhmTmrEkm6ONf7q/wBag7dKQsaBidWrSvrEQ21tMHZvNXOCOlZg7VvX0ol0yyAP3UIpkWTMlDjHoKdu25FIO9IRzQFtB2cfMTUE7bnOOnarDAbM1VkPJpDaRHjNBFFKKZIJXceHXY6KNgBdSQATXDDiun8LTBW8qX/Vu3y+zCmgexS1pXFy0vlmMOTwfUdaraXHK1/blVJHmD+ddX4l09rqxDx9Yjk/TvXO6TNJDdwRZ+TzQSPfOKS3BO6PSos7R9KlqDbvQAMV6HIqfBOMfrVGYGormPzYHj/vAipyKYwoEcraWshMksAIuIGyB/eHcVrRXEGp2rxNwxG10PVajgH2fV54z0lG9azNTnkXWB/Zy7pguHx0NIDntX0p9PuSjHKNkoc9RT/D1o82pxMEJVGBbjgVrTWe9A96srXDuAWb7oGegq/aL/Y98IWGbab7rehosaKWhelcNebVjMnlrzj1NUNTuo9NgieSPdMzFtu7GK1JnjsyPJiLvKegNcf4quhNqCjBAVQMEdKTFHc3LTVZNWV44V8lF++/X8q5nxK9v9tVLdy4UYJJzzVJL2aCJ0ilZVc8gd6p7mZmZjkmgq2o00g5PpSsaaOtAwB5xjmpW6CmAcipHA4pDQ0cE1Pa/dlHcriq9TQECNie9A0TW+AjZ64qDHzGnxfdpo6k0iixFj7I/PJNRRRmSOTbyVGcVNEubRyDz6U2xmjhn3ScrjBFAFMDJxTwo3YY/lSsA9ydvALce1dhZeF4xCpaQEsMn5arczvY50XLG3W1tk2gn5sDlj71t6XpSWKLf6jwQMrGep+tb1rp1lpUTS7VBA5dq5fWdU+3XLCNvkHCj2o2Fdt6El/4pu/PxbFUT02g103h6+nv9PE04G7cQCBjNeeCMtIGIzXo3h6JodIhDDDHLY+tEQkrIzdb1n+ztUQlyybfmQH/ADisDWb5NddPJTyygOSzDGKueM4YzeK6gByoyfWuWEZG7LY9B60rhFaGtp1xaaU+9gJ588AHhfxqDUdVnvZt8p/3VHQVnKMNzUs8nmvu2quey9KCkupExzyabSmkxQAUh6UppPpQAsY6n2rRjUBFx6VnoMIxrQj+4v0FdWG3Zy19kO28UgpCT5mBSnmuyLuczQhbFGc96XGajjBLEUS3BEtycW4HqapAfIKtXIJ2rULgBDivPrv3ztw8fduVycmkPJpcUDG4Z6VibDsYXFRtSs4zx0pDzzQDE7ip7Y4nFQgfMKntuLgUDRf4Jzgc0r/dP0poxnP5ClkOIvwoLKicyVIVxmo061KwOPegkaTheRTW6UrjgDvSP0oAhY80negnmlFMQtC8NRTT96gCahfvCkHKg1JGMsKBs6Pwsn+mO/UBfyrpnyVKgfeHFYXhVB5czAYJIGa3JQ2QB0BBPrWsTnqbjg+E2Y5GAabcg49uhFPPzoXPOBTJlLBX6n+dWtzNkMjFn3dFAxz1NRwWzXLZkf5c8CpHBcOM5ZTkZ7Gp7AGOYxMOSN2au9loTuwWxigmAXoR0PSpWjADNs+YDg1Ncc5Ufe7H0qN2IRgR82M5qLtjsjPZEklGPlHXA657f1qza9JD6/rVWA5AfAyuRx3yamjbyU6HjAwa0ZKLhC7NpwKjDgsqk8jqMVHvDRfNwcZ47GoFuQqllX5+uD3/ABqEiiW5DSAiMkEnNUZ7YzlsuwCnhc9aQ3CySZaTy27xn2/xqJ5md2Fvu3gHO4VpFNEsuQ2MKRj92pYdzzT1KCLOwAucZHVahgkuTbu0iDzcZHXmoXEyoHlHzPwY92Bk0Wb3AnvC0v7tG+Z+FIH51I6vbnKsDx8xbuMdaqfYi6RhPlY4PyE8VPJZpEEV5mYLkfNg5BpaDI5pnEMYkG1yo+UGpo5GVCjIQykHj/EVILO3J8yTd93BOcVYQxRB0HIIzz/WhtWCxUMlwgLLHwFwoBzg470yKG/kj8x2G9hnAHWrKTQyCQcEKenHapher5XBUMACR169KV2tkBV+xSnIzw3XNOl04FCgJ2n15xip0vWmjyiLuxyPSo5bw4OxwT6Ac0ryHZFZdPRQUJw3BOO9K9kEhYZJDHOOlOW9CuUbhwCTnn+tMe5TarOwPPp6U/euLQVERGBPGzJIAzinCGBIzJuIPc5pjlsboTw4JBA7mkV2LgA7hjBZh/FS1AspAGbcchW7VIYDjeZWFU4573zCHhVhn5WBwKcJ7p98bbC4x8o7A/5NKzHoSzyL5aqqFm6DIyKiaBYyGLMXYYEYPU1Gbho2G9x5m7G1RSQx3Rbz3UEsTtB7VS0FuWktyY2kY84AJz0x2p6mCMBXAAPRT3IokmkgfZhWUgDHc5/rVaeU3FysUKhgh+ckY/DNCuwZYhjja8Z9indySOvFOktg0v3io5/iqukk0SlkCDcwCjHQZ5/GpJ5Z7hmjjU715zjg+3WnZ3DoLNFuEOGwAdpLDJqRrGIwbZMNv/iI7+vFRqblXBkWPIHBA79x1pzy3LLuZEPIwp9M0aiKTwrEohkYh+qsOA3sKX7OJbvqXReoz90+tNeee8cgQhAM5JYED2pbC78iZopUKqOjHt9ap3sIk8rySSZSzKMBcf55qu52tIXdzgAL3J7U68uv9K2GHHO3ceN309qLfdCQJYyGYc85Gf8AJpdLsYkSTbzMAisR160qw+U5dJNjZ+8TkHjuKsebgPGw2tjqB2p1rIs2HeMquflB7+9K7HYrwXpdQszhn39uCKmbzHyFAOOAGPX/ADzUE7Fr0+VCisrAc1PbXI+czwvGFGCVGQDVPuhFuDd5SlAoZCQc9xUi3iTpgqytnGCO9RrLbuAqSfeGeQRigIpZirByMA/SsrdyiN7nG0hCQASR6UsU5Ny+UJKAfjUbN98AhmHUdPpTBIkkwcIdrLz6nFVYRZuGE0ixrhQOSaWCYMinBwFznFVEaMFnXJYdOTkDuKs26ROm0MylucHrz1oasgWpJcukjoMggL0980kLsWTeMc81VuYzG0duBuVjgkdx/jUkaMGMQdiw7ZpWVgNg/wCrb6VUhfClG4cc+9MZ7mNAG+Yd/X/9dVo5W+2OGxtA5z1x61MYlNk6KEkLFArN29ac9lC9qAIxk+3rSSXEeEJzgnBA5q150LRsA44H5UNtCVjPNvG6GHB3L8wP/wBekSyinGHByvVgMZ9KktWSVJCDu3HGQenpUttuCujf5FNtoLEElohljLZLRcgg9frUjaasob944DDkA9PSpJQfNTnp1x3q4PuZ6VLk0NJGNFbPb4XcDITtIJxxVg2krQ7ZZ3Ix0Tg5qUAPOm4b2UnkdAankOBg9cU3JisVY7VCRCCRtXoST+dLJGqFLaMbO4qW1G2RiTnCjmoZCZb4Mp5QYOePSi7uBoIflI7dKx9TDKwkQ555rXzWbfKZABjbhg3I7Cpg9Ry2J7dlLKqj+HNWE/1hBOSKrW5zJgdNvGPXNWFUiXLHJ/lRIEKB+8OOcnJNTR/eqEN8wBHNTR/fqGUiWq98CbOUDrirFQX3/HnJzjjrSW4M5CU7oyZAf3Z4A659asWOWUSMQecZ9apycyOM7ijYIBxn0q9bZEcaD5XJ6EehrqlsZLc43xG2/VZ+f4u9ZJrR1hi+o3BY5O85P41mmuI7FsKq7mwKeV2sfaiIZFKeKC0tBMfIaWJcuOOKQt+7xRFJtPNIBJBtcihT+FOlILHFMFMXUcetN7kUu45pP4qAGZrT80vZqhPKHAHtWYe49atQE7B6Y5oBAPvGj+KgfePenAfNTF0HMCbdj2BxVR+tXJCBAy46kVRbrSGxAKNuKF60ppkiEYrZ8P8A7+SS2DbWI3IfRhWOFLDPSpLeeS0nWaJtrocg0BbQ9HtLgXEJR1xIow6muJul+y6vIqdEkyPbmrq+JElTNxbkS4xvjbbWNNcmabeByTQ9xRi0eq2jiSBHH8QBq0tYXha6a70pWcjKHZx7Vug8VRmxTTW96UnFJmgRz3iRWRoZEYpvPllh2Bqs9v8A2PNGbUmWSQfNu71p+JIfN0tzjJUgio9LEd/p6SuP3m0Ix7gikMhmkn1C0aNoxG6HLg9famiEvZpBNJ5gkHyE9VNUteu57KdfLmXcRgleuPesA6rdGXcspXHIx0FK5ajdXNHUdav7SVYSQrRLg5Gc1hXl3LdyGWY5duSaZPLJM7NIxZieSaiNItIQ/dpoPFObpTM4NAMQ9aTvilNJ3piH089BTc9Kd1ApFIZ61JF9xsVH3p6/6s0AiWL7mfek/iojx5R+tL0Yd6RROjZtWXpgdap96spnyHqADgmgGIcxuH7H0rpbLxcYYAssIZgMAg4rmCSxApwABGaZDVzV1LxBc6gpQ4VM/dFQWtrGLZ7m5cIuPkXu5/wqsoUNkDFOuHzGBngdKBqNi1p0P2y+iiQ4DMB+HevSY02IqjoBiuA8KLu1eL/ZBP6V6B/DVIzmzjPGRxepnnKZrli2cmuk8WSFtSxjgLXNN3qSo7AKU0g60GgobS9qOtBoENoNHWg0AOyRHjNaEY/dgH0rLH3xWoPlj57CuvD6Js5a+thq8sx96dTI/uc0+uuGxzy3F6A0yDlifelY/IaW3GAKUviQdAmzv55qCU8ECpbjcWO04FVSeDnmvMqO82ejS0giKkHWnHFJipGMbrTjwKaeDTwQ/wBaYhFOGFT2/wDrxVdScirFv/rwDSKRe6HpxSS/6s49KcV6VDOcIcd6ChkXXJ7U9umfU1HEeKf368UCQpG4imPjnFPUZf04pjdDQMrtSikalXmmSL3pppTRtJFAkPB+XFT26lmJ7CoQOKntgc4wfm6UDO18PJ5Ong9S5LVoSfMAM8Zqnp6vBDFGQMKozirkzLwB9RW6Ryyd2SvwEz0IxUR+YozHAQ/gamYkAA8EcVHjzSFzt2noPWmhEEnB3M3LdP6VPp4JnkeQYfOPwFVLyRBEVOA0eMKTinQXsMZYs5HIBJ561TTaEty/eSCMbm6e3WsybUBKjFPm56EfWpJrxLvdCEPXr2qu6Oy5hh8thx8wqoxstSWxg814kCEgE9SOn4elPS0upY182UcZbk05En3eUy7k4+bOCM1Yis3UlGkyrcMe5qmwsRLbfNskvBvOMgevfFC29vDKqb2ZgR948Z/lUqWEXlsrDcAc7j1p8dqgkkLMXUDIBPSpuMqBrZU3YQfPgFecn60xZVMmUweTu5xmr0sMPyqFGQv3QKhijQRqqqMscHjjFNMQplPzbOGf+E9MVUlZriZEIZpEGSf4fxqy5SPDAYYAgAHgiqkMp85vLXDZ6Z7dv5U0BcjiutuDJ8+OBjilInOwlUC7cMOc5zSm6Y/OclVXG7GDmmi5U7HcAK3K4Pb3qbMdx62kktoscxwqjruzmmfZk3kklgQFC54FNlkeEENJIA5xgDO3mmi9VWMcaNIo4Lhf1osw0LQtdxDFowevAxT2tokDbiOTk1Wa5KqvRVkbb06fhUdw7TFArHOcZX0980rMNCYpbC43JxvGCeRmhYoVyjHeQM89hUDlrRfn3yDHIB6VBMJJAj7wpJGVZu1O1wuW28mJhIByeMjkdO9MxbTPyWbHHTpTPNDMFYAbQM4bH40jeQUSNSrRjljnrz/jRYCyWt0jJyPn6KDxSny4kzwFx19Kr26QwoN5wnPXnmo5mRohjOCMAg8/rSsFyR9QD4WEZK5BwcY96QXeZJGyqkLyWHX8aigBCmNAFBBOS3IqS0ZrnG8KRz8mOv0NVZIWosTYhWZl/eueQTxVxLhyg3L/ABYB/vd6qlwspj8sdcgnnvTZrqYjLRcoeB2+tS1cadid7h+dyKrNkrluQfpSW8czcOThj0HOar28yy3ayNhscru96vFiVKjaC/AI7Gq20EOWOUoONq8hcjn2zTbZlS8dQD05HcmiKSYxeWm1guQT71XleaKJXjKLJznjn8KFd6AWrh4o33kkc4IB/I0xmG5wrOxwG2s3TvxVeWOaaFXhkIwcMGXt9ac8EiqCu5tmDkd/zp2QiQEoy/uyoZckg1BcRxMVG4dPTP6U+5Z2CtgKhwDjjb3/AMar24llbLAGOPIBYd89aa7gV4cy3BE74C4xuPLdecVedIZ1jBJVgcgA9PWia1keBCShkI4bGMdeBVaZGUh3Hlg4wEPQ+p/Kk3cNiZ44xP54IPOADn8af5DXMpEj4w25RnGBUMQkvGMZUCNOA3p71LBAPtD+c24Ku1c84pDLy2ylhsKbs8g85pLnT2dSwk27h0Xiq8bSoH+z4IJ4LeuOlWbeaaSB4bmMecvA9/ep1Q9Ctbs6SzRPyP8AaH8quwRsqsVbrnAqhPb3pO/aseDjkjnmlgumi3M6vuPysBnBI7im1fYF5lmaHaWdnw4+bOBxUKq6wK8YDZyx2n1qOTUgTkwyCMr82D0qQXkMlsi4yG4GR6UWaFdDHUh1aAALyzAd+O361MSJvLUJtVepB56cYqpJI8KOqj5eoIOMD8KnEiPEzgjJwRnkGqsAXUUrTIyOW4yADjJ7VLEsqzYVwpA3HnP51Vu5vLaMsTtYgs4PIyOB9KuxqFn4bCkAFiM/hUu9gQr3NwE+ZFZccYPOabLOXZUZQoPU7sUs1tHHGZFkUjPAPQ807yUmR1LbUABP5UlYepLGluJEEYGQDkgj+VPMAw5UgFu44qmluFiIChiG6e3rU2H2qbdti43Ybn8KloZXVFSTCSELjBx3NTwJcrkjo3XPaqbtnd5zASKQeB04q/avj5ZJAW6nNU9hIZKzi/TzMGNVzx/Wr0kzLblwu4DHTuKbGq/aZCSTuwMVJOojgOwAAdu1ZNrQpFa1P7xl5z1yaln+7nJFNiIdxKDyRiidiOnX60+odBRzGxXk47VViK55yW3d6swBUQ8nJ5Oar7Qsyvn5cdaF1EaK/c/CqF6CY2IIG0ZGav5+Ssu8PzAbs5ONvUGlDcp7ElgGK7jkAjoatpy27tjvVO3JF0Y/4cZHpVtchnJPXoKctxIVDmbd26CrEf36rxDoB+tWI/vVmykS1FdLvt3X1qWork4gf6UhnETY+2shO1TJ1x19q0oyBJG3CnJ61m3hP9pR7uQT0xVxpfLhkMmRgE8j+VdMn7pktzhr9t11Md2cuefWqZNWLjl2PqSagPWuM7OhKm5YwexpjHOacchAD0phpFATkUhpx5IpuOc0xAetAoNFAgp5HANM71aC/wCjK2O/WgaKvrU0JAFQ+tSx9KBChvmPNPB5FREfNThwRTAkmPyCqbHmrEp4AqErSGxoFKetOA4pvegWw8cYxTmAJpBzyeKXrSKG7fSlK7QPWl70rdqAOz8Dzk288J7HcK61TXC+C5Sl66dmSu3VhWhhLce1NoJpRQSVr1POspEx1WuDGsXemSzRQkAFuRjoa9DkHy8V5hrLf8TC5yMEyGpZcVqQ3Fw9y7SysWZjk1EDzTUyQBS5A68VJukRu3NIDnrQ3NA6imSDUynMeab3oENNHPHanGm8/hTETOu1VPqM0g+7SyMCiADoMU0UihPWpEH7pj3pg5p6/dYUAhUPy496c3UUxeB+NSt2pFDo2AicVEwHl8U9ejCkUZGCeKAIAec0d6sQwqySMTyo4qBhg0ybCjNShN469KhUHIFTIMKcj2oBG14UymoeYI3cKp+6K7QX0O3Mm6P/AHlIrG8I2iw2D3BHzOcZ9hWxpmZLIM53ZYnn0yapGUtzjfEswm1HMbBlxjNYTgbCcc5rovGEYS9BUYyB0rm1BLEYJqDSOw0UY4pzptNJTGJTetOY8U3tQIQD9KKAT0oXlqAG5w4PpV4XKyRbcYJqoyDrUYzurSE3HRGVSCerNNCCOOlOpsIxEv0p1enHZHC9xsn3MetTRptj3EcAVBM2xQ3XHaoGunAxuJ9q5qlXlkzWFNyRNLJ1qqT7U7zmK8gUzpXCdy2sJSYpTQegzQMjelTtQwzSgYIHemSLF/rBn8angANxVdPv1Ytf+Pgd6RSNADIzUF2RgAde9WM/LVW7Y5GfSgpiRDC5oHL0J/qxQDk+lAkSgYBNQP0NWRnyyccVWk6UDZAeaUUGk7UyAb1p8ZJH0qM9KdCD17UAh55rZ0ezNxdoCPkXBY+1ZA+8PrXYeG7fZa+Y3Vz0PpVRQpOyNVQVcqFyM5G2llHmvGFyCp5zTyA0eEYA44I7U1mkSQuTlSMfjW6OZkqzbgEcYPr7UQDbAoxzweO1Vrl13F84OO3SptziMMuOnOD0oa0Fcp3dus8wkkYgEfnVnT7WFg25dy9t1RTP9qgwhAMZBJ7gU63vl27SNu1eWxxVO9rC0uaccUEQ+RFX6CobsAjdjB9aqm/kD7Agc4yCO9R/aZXwsluSjLnryPrSUWNtE8AIClW9qeJDuAB2/UVm2006zfcUKDyc9Kes9yHEjlShzwODVuOpNy75m1mUOGZucHt/kVH9p2DaV2ls8jnOKpOzTHzUj+WPqAPbpUyeZcwhUjeMgfKxHejlsFxy3KMrO2ckf54qJLhxDxtYE8NnAHpmmtbXDoqSgKqnBAP3qaloyCQO4APRccc96qyFqNvZXfafMD8YwrACnwSFFBkLOzdQOcD61E9mQr/vizRLuGMUqxQoybUZmIJYMTzT0sBOJFVmURlsDOOn5npUToTDHlAFYArnOV9vfpVmKSLcQY9sbnBB6LTwifKYXARcD157VN7DKqzkYM0ZJBIDLk/n/nvU6u7IVSFSpOMjP58Uu/aM+Y3QkEjOfameYQYxhkAIzyMUAAjmkgcrCiyY2gOcmmZmtYFPlqZG4Pzf1qV8m4XY+0gf0FI+3yY8ScE4Jz+lIBnkzTKjYYBiNy7s/XNPhtwsu9ox8uRTrmVVg2JJtO3IP86pw3iybE85gSDzngmpvoOxZmi80FQFKY4PUCmwQGOMhwkkjAjgcdP8KkglVy0bgAqDjIxn/PFOnmjV90WzcOOn3vWi72AhuHjEQDoeOCo6VAigp13Rluc/l+VSSvugb95nBA2joOetOjfcFjjI3D+Hrn3q9kSFuQWaMqGXdgnGeKmWNVlZkLKOgxTRCR85ysi8cjrREWuC3zbQvHpzUsoS0SWJgS+8DIG7nn3pnzzXmZI8BjwAQcfWrLGQhvLOVHGO5NMtIyjuVU7xlgvpQn1AasECvuYNIyZG0jAHtViKOND5nlAJy3I6Uskc/kq5KEJyFx7dzUPnPNCAXCs2QQRxRuBJ5rSyPtZViyCSKrCITzRiNwY1z83qc0wzLJFNGigMvAHIyM9auxYaFH2Mr9Avv61WxO4gcRqYo3jlZmJAzwB0qORxNcHEp2KNrDJApZIjC6hGRsZYg9ajSN5JWOGfjPIwMZo8wIp5fNt9sLH5SCec5qwyn7vmEHg7U6k1IsEbWwijiPllt2Rgg96qyqqzhUhdMkktjOOOlF76ATXc/wC5UnDAHsOCM4x7VVnnhvIhGhOOp+tWnMb+XAqbk25Kn27VEIYo9saQkHAGRk+lJWQyH5YAF3Mu5Mg54I96vWtysqfMqBhyMHrxQ9urTIyo27GAey1XSxe0kMsW0kZPpjNJtMZeW6RVjcpjceAp4ORUokWWUhS0bgDOehqhbgSIgckuGzwcf54qQwssylpDHIPuhV4//VSsguX47jJ2SEbh09x606dLdgCWUNnjnGapG1eUj9/yFIPH8qprBJbSMkzGVAQd3pxSUV3Hdk88aNcCIjaSSBt6dv8A69OQKEMZUFYzwxxjrUcmJZVkP3VYYTbzz0FQNI32ecGZnzk/KOP5VaTZJd8qO4uT5YwNvPoaSCyXy2kVQEDH5PaqNtcMY3kidcBVA9SPpWhYXDOjCOWPABwCOuKGmgVis4i89EWMMmMsPyx/Spo7cSTldwYddp6dQaiaZmIuY4FLH5ThsY6061nSZZFj3LIG3cenShgTTWrIrIg3bcsq9lNCxyyRMXQMeO/QUsd6RchcF1ZPxFTRXESs0hKruHUnt64qdUPQiS3b94EYjHG2pSlyoRkwFxgq1TeWlyFZDkf3qkRypCNzxjNS5DsY7GSK4aR03bcjaOR1/wDrVZE7urH7PtzxnOOKUAq+FIHzYwe4q9sHzHH1puQkinbiWR1dFZMMQ3P61YeeRRtlQ7e78cVPbMNm3IyPSi4HGT0xyMdahu7KtoV4WUyMy8A9qlcncoAyCeTUYh3tvXC7jzgc1FKZo2VVIb0z3o3YdCTALsd2GYAYz2poT50j4KKOQfXtUaOSGUx4fsp71PGP3zMvQjmjYSLQ+7/jWPdZS8RwOxGK2gPl/CsS4Um8CtllBz9DminuORbVR50bZ68AetWzy3TIxVaE7pSsgHHIP8qspkSlT6ZzSYIeikdfU9KnQfNUSelSp96oZSJKgvDi1kPtU1QXwzZyg/3aQzib4Y1JRk4zk8d6drF0v2Nxnlk+Wkv/AJbnPQK2Fx2qh4gkwkUYPGK2qfCZw3Obl9KixU0ow1RDGa5jsHMflHtTad0pOxNAAaD2pAelPK4jDe9AyM0A0hPNOXkUEje9aFqvmWsijqozVCtLR2BkdTzuUjH4UMpGcfvU5ThaJk2TOp/hJFTW1uZoZmB5jAbHqM0EkBYg0oJNDKfQ4p8aE+1MQpRmXPpUT4U44q788MLFcHI7is4nceaQ3oLljRgj0pDwaXNMQoznrT13be341HyaUH3pDJXJAz8tM8wk5ppGaT0oAv28t1bspjcoWHBU44q/Hq2qRdLh8e5qjF5hmjWQEHHGfSrmRgU7go3NC38RalFJGZWV48gHjk12ttKs0KyL0YZFecXB/dBh1BFdz4fkaXS4y3TnFNETVmabivN/E0SDWLgr0z0969CmuUimjifI8zo2OM+lc5qPhuS8vZpN+0MwKn1pMUDj44GZSwB2gcn0qCZdrgZ7V1Wp6ZJpVkItyusrcsBzxXM3aEScjHFSa3TRWBp/pTKDTADSAdaKTP4UCFoFIM0o60ASMuFB9RTaexJVfYUw0DYDrTh3ptOB4oBBU0hARee1QHpUipuUE9KQ0IHHzD1qSDlip7ioXGGpYpCjZ7+9AXHrKY1dR1YYqLOTRn5ifWkpiFXlqsYGRk1XT3qZ3VcdzigOh6B4XAbRYserfzq5preUZLRj80bEj3U9DWf4RkD6QoH8LEVd1EG3mivV6Kdsn+6aoyluc94xiPnbsZyAR+tctEcSc16D4htVvNPMiDJQbgR3HeuHhWGG7Vp03x91zUvcuD0K8wBckce1QmpZfmkbZnaTxUJJUkHg0imwxkU007PpQBluaYhmaVKVhikBwaAFNJGMvSE8VLarulGegPNVHciexfwAoA7CgUpx1zTdwUEk4Feqmkjz7ai3AA2g9MZNUG2kk9KnuZ1cnb0xgVXrzKrvNs76StBIARSHmilArM0EA5pWpQBk0jUDGdxSnrSY+bihugoEC/eNT2v+uGelQJj5qntP9aM0DRog4yOtVLr7/wCFWe/Sq10QZAPagp7BH90UuQWNIOAKVFySRTJuTrxAfrVV+avyJ5VkhIG5z+OKzznNFg5kMYelNPSrCRNIflGT+dNeEpLhuNvUGgTI1TLZbpTycUjNzRyRQF10LenQfablY8devsK7u0gWFFUcCNcCuS8PWkjTiYHGOBXXW7kna/3scgdq0itDKb1sPQB42JwOwqGW42rs5DY3DPcVNHwuCMgmnG3V2V3w2Rg+1aJ2ZkzOuLl5oP3agZ9uTSMl1wQCARyOh+laEybJUUAKnTI6YpzxuSDndx0rTmRNjNa2kAVlkKK3RR0z/nNWYLOEyrJLuztwRnikl8zYseQNpyPcVdtNksYLJg8jrQ27AkTC2hVVZY1ATkHFPO0KXxn5eahIeMlAcpjvUiHdGwHX0NZFGatqHuCGLBWyTVn7HEgG1SCSMnOaItpO7ndnv29qsN6H0zVuTJsRLH+7kw/HT8arz3DQR+Z97y+3tVkDPGPlbkj2qIgO5LRjA+UeuKaYFN7/AH52x8k8lhjj1qJ3lJU4IDNzk9R7VpSQo8TnaN+Opql5eMEIzOpwMHAq4tEsryJIFKxNhCee/wCdTxIzeWXfgArlep4qaJg8e1hgnIOT3qdQgAWLacDg+lDkNIzTbBcfKQAO5Jz7Go0eaH+PfxnGcAY7VdecJI8aKGdRk56/WooQEQhgBuGMY5NNSFYRP3uQSF4/u9OM8VILHzSd8p+UgAZ4OB/9ekhlhSMqBkgbQM5JqRpoxgAMTzz1FTd9BjZLAmAAMox0IPSlZFjjKI6tgDr1qKW88vayo0kbdFx05PNF3JJyzRAR9OKWvUNCT7OkjbpGBJH3h29qjh0y1CkF0cnp2IpIuGWVnHzcBW4HWmSIwZZArKeeAckfSk43Y07E9zEI2DA5UAqwz1Bqu+1GTA+ZeFOCeKYxN0iKJDg43EjmplV4wpjjL9Qfb8atKwiWGaGCLBX52GcAdeafa+RDE0hB38nkcgVBl2DMqqxXjJ69KRFlJDE52kg5HqKlody3mKcFy4baezdqjnZShKx7FH4ZqvEEndgyYIAyQMDp2qZ1EaBVx5bDAHTnNFgAXR8tolKpnG1s9R6irUMyqNwjHy/Lu/8Ar96hS0VGJXgbfSmMI4vMRA+5R03ZIH0pWTAtT3a+QyrGWQjGV56isa4uJXRjGMMBgKRnJqzZi4VWLJ+7Y5GT0HTFMNqqp5zysSxIO3pitIpIT1H2Mzx2x82FfMChuP8APP0pwvdkTPKPmbAUKM496f5FmbYSKzFCMhCep9aRY0dC3zCP+INweOlPQWo4O6KECjzHHzvjlVqeKdbdfLAYnH326daqWivKUcv2+UY/rU0y5Xy2KneT1Pf39qTS2AeLiTb5EDrjBbf7Z7U187j85DycBhyF9sUixSW1vvLqQFGAq8moWtyJdwuDuPzYxk+/0oVg1Gos8CmWcbyW4I4Jp6XcmwukJLdscVPGHkGfM2qML04NNWMqFyxVlPbgHipbXUaGO84TzIhmRQCUz3xTnlk8tZVUgkAlPY9qcEModijB+x3ZLe9NNoY3Vo5CE7qc8UlYYwyyNIkqKI26euePSkd51KSthj0OPlNW/s0CtuQHzOvDf1qOa1JZmic+YORxnBNNNCsySGNQ4dJT84ywzwPamvLG3MkZ5+9kdTVOaKYRRush+XBJAx61IhRogIiTMDzk8Zx60W6gPmeNBgMA3DBehp7SKY2QBdrgFfVvwps1pKzB2Zd+AM49KV4FW2kDAlhgg98/Wi4FARMdxj2rhgdoAyKnFsrFtk6ZYEsBgc05bVyihgGkzlmBA3DrS3VqFUuEw4JyQeWqr9BDLSBSRhiiggqH559vapodPWTc6y7csOAeoHaq0025UAZhLjsBkZ7c/hViAXMMRGAiclj3z2odwFfzsRssY3qCNyn3xjNQ24bGX6EYwV5U/jVhcyQAK5f/AGQevPNLCTHF5b2zNHycnrmleyGCfcVSXCE4+U8DvS/aXeFAkjg54LEDNKJHUElGzjPPb3xSC9jiQBomZexAqQGz/aY5Y5N8bjG0cdDU0L3En3mbjJPbPtVIT2r3H73zBg8cnFSPdoAwWdhnkFh29qLAbNmijc4GN3PFOvCTCwxlTwfpVGG/RFCrIrcZ54z7VJJfB4xhMlgeAw4+tZcrvcu6sWLTm3Xacr6+1Nk+eUGMjcpwQaSzmiWMRLIMg4weKbO3lyM0ZAyRn+tFtQ6DpAJCApA9DUTFra4Bc7gw645FWFKllAx83PWmXKoUbzMEYJ/+tQn0AuD7vqKxpMpfs4O5HB49MVqW+Rax567RWdcAArPgZAPT1+lENGDHxMQIwTks3er0ZBcnrxVANiASnlugz654q4hAcjvgZokCLKdSakT71RocrUiferJlElVr9gtlKx6Bas1V1FlWwmZvuheaEM4y9+eRCeuRtx3rM13m4TJPC+lacisZjvOSuOO3Pes3xFMXvgoGDGoArWr8KJpfEYFwfnPNQd6lnPznPGahzXOdT3JXA8pTUQPWlLEgD0pAfWgBy84FTkqLQjPzbs/hioU++gFOk7jP0pDWxFThxTOKevPApkjTmrmkk/bkXON3H51UHWlQkPkcUDW5LfArdyj/AGjVjTHwl0M4zEePxFVblzJOzHndzmnWrFXbH8SkUITJP4cVHllOBUzDjikUUw6is8nkkHpj0qkRxmtKZglqEx94nJrMIpDYnU0tGPSpBEQgc9zTEkNAzwKesRLDPSnxrtOQKkPB47VJSRGcKGGORUQ5NPccmo14NMGbuoEfbIeP+WSj9KOCORUU04uJY5AMArj8hU/G3BGM0BEimH7lh6V2PhR92m7Qfut/SuPn/wBU2DXV+EP9VKAeMKf0qokVNzbvbX7TbmMHaw5VvQjpVI6g9phL6Mr2Ei8qa2AOKr3VrFcKFlQMPemYmPfeTqc1miEPGSWP0Fcn4nto7a9McYwF/wABXUaJCE1G5UfdiLKo9Oa5/wAXn/iYS/hn8qllwepzB4JpvU+tK3WljxvpGgwqR1GKAKskAoT71A3U0DasIvegdaQHFA60CJW+7im091IP4UtsivMgf7pIBoGR8D60CpZYlSU4Py54poQkkAUgsMarUYBtFPfcRVaUEcGp4CDasO4YGga3I5B8xHWmAVI45qPoaAYh60E0HqaQ8UyRVPWnM4Yj0pmV2nsaBycUAdH4Z1qPT5Gin/1T9x2NdpFcW19ARG6SIwwQDXlajHWrVtcTxODbzMp9jimJq53yM1g/2a4+a3Y4Rz29jWZqvh+zELzxMy+iDkEmsl/El+kHlXMSSqe7r1q1pV8NSYRPmONMu/z5AAoJ1RYvNBsrHSGmLkTgAqSeM+mK46TliRWxrWom5kKRs5iU/IGOaxzSKV+ow8ClVuntQaTHFBQh5pKcaYaBMQmrlqu2Esf4qpqNzge9abDCkDpiuijHqc1aXQRRxmorl2A2jv7VOnKioLtD97sa2q/BoZQ+IiNu6RxyN91ulMPWnec7xojHKr09qQiuE7ltoJTugFNJ7AUNuBG7igLjh0prdak/hFRNQNhQ4woPrSfw05xhRQA0cAmprRgZQKgJ+QVNYgtOPamJbmkoyfWkNurtuJI44p6ADg08HHPWkjR7Cm2jyMZ6DitXTxa2cDzNArv/AAlucVnEktnNSSMfJANb2RwOTuMuZ/tDEyAHPOMVCLeI9UFGOamT36UWJuye0SKJWyoGV49qpzRRvIxI/Gp2OOKgc8+1FkHMym1sm8cmt220BHjUlXPGSW4H5VmxDN1EB1JruANsQx2FS0axkyhY20VoDCMDHQjvVqWNXiL/ADBx0K0qjcBgAt15p5BJGDgdSD3qxEKzPGV82MkY6qOtTCZVlbgjdj3xilQ5TJ6Z6fSlltgY22jB+8ozT06iGEiVFJ9eRVkKfK3Dp6VnIJUXJQ5XggCryzbkDAnG3G2m0JFecrJIoABHIx3p9vC6FxE/yg42moFnVXeRxyBhRVmG5UB3A3HJ6d6pppCJo5x8ySEbl5x7UpkiZN8b9OuKovdwOwZ1HmdMd6guJWnQyW4+bgEY7UlG47l5Mo+0EHOck1NI6lAysDj3rMF5EXUuGO7gY7HpU1vG7vnhkYFWA6jk8/rTce4rliZwULJIoPcA/pTWlCKAEZgeDxVb7CqSAo3fOasW8PmzNK0rAKcbM8ZpuyQEc9y24bU+VgMnPU1EZXELSqd/OSBwPxNW5YVUbgD16VG6ApgKBk/p6000IiYTPCPLwrEZOBTo2kdQqHLhvmypGPpVkKJWXayqgHOO5qwAiD7x+p4pOQWMryp1bMYy5xl2XmpXspJQJAqIWHzEgHNae5Wzz0NV3bqS25em0ipUn0KsZS2s1uyvGQkXXYzdTTtsgyCzY+8q9Me2asO6Mygdf4cnpxVb7RDMjxrIQ46jb71epI/7SggEKgHggqR0qWO3kWFW3BzjqTVTfBGiCUhmAwcDHOB1Hqai88xwySSSyRopGEPb2ot2C5YkVmCuNxK84B9KUSgADGGPBDdKgLmZPPMhWMqcLu4OPX/PaqszSghonZ/l4AHC47U0rgaltBgkyY3McnnAzmmyM0cxVCAnU8def/r1SeaRpiMMqbSVJ/hP/wCunfYZ5ECu4fpyp/Gi2uoEySgXGRymMEKOnvTXvPmdYwdoPJKntS/ZniCrC+NzZ24/rUqiR4mVtvlt3NGgELmNoDL53A5C4pZ1cxRSREnoGzxmmNEYnAgKIv8AFwD75qwB5bks+9CN3PTPr/OmAo1ExxAmF3YnIC9MVCb8PIZWAG1dxUjBHtn8aa8SqdkLAOxAXNTvpilfKYmQOcFs8r/j0pe6g1FheZ0+1LtMbZLIePx96ZcE7QGULvbJVedvApzHy4GSGUsE4IIGR/8AWpy24ForxPzwWbrgd8U/MRAsyKqkRMxD7cYzkfSrA86aLed6gdQ2BwO2B2qEWtxdsu75IwN28Hkmp1imSaMvLuZiVI68U3YBJb+0jjMTsqPjgZ6Gi1KSp5jOS45Hb/JqGfR7a6naR1IKtwzHFPht4XG5uUiblc9fTApaWAlZ5rhHMp2x7c7cDt60luCIdzL5pPzAKPwpbOHMpJLbXBzuOM5/l1p4hMV+SZtqEYHOeaT7DQgmlCB3VQgJ+XHIIpslzCVlmbzGVccDNMMflTMZGjYMck5x3zSqIkmITlHGVGeD9aloBVuI/KDxsUB42kc1IZo948vLkjBZegNMdAu5y6cYUZ5IFWWijeLCSKrt0z3H0paDIRcRp5fmbicbeBz1pftTKTsVuThsjkU1rdSFHm7XQH5gM0pjEcatHOPLLDqckGnoAjrG0bGQsTtPGcge1V2aGIblG2Rupz144qcQxSfvTKQvdSOgpZIbBIGxhCwwNwxn/OKL9AIX1AfKXBJXrgnA47VM10kkO3cZCw4A5AqMrFuSJCqAqc7QO/eq00ccChIpnC9jtxux2NOyYi5HKjAFW3Y9D1/Cg3itnzQR1245xVCEoksky5DoOijAGelTNPbbleNWMnt0H4U7CJZhGyAq4ST14/Ok+2FYHE0yOM9AMgjHSoyttI8kTHy3I4UnrnvRcLHbDPlBgAMt6+tHkBbtwVT90VA7rjmr0VwrEqxB56DtWMjLFcGaPlQvzKOlO+1SlwHXy+CpcHrSlG407GyyvGC8J3KByn/16eAkijAAPXGKy49SVJAquW9QOSadNehZd4O2UcDJ4Az3rPkZV0E8ZS+G7a2RjOMY+lOkigf5dqkEDmo5LvfKZAsbFSF5Pr3FPSVCC0iEJt7H36Cr1EWltIgMKisvUD/61RiwVtpTjJxuXjj0p8N7DwjJtxxknOKsKY2G+OTIA/KovJDsivLppRAscmOOp/OoY7aaFSG+fceTu5P51bW8iclWYHB7VI8sZZFVgQ3TFHNLqFkU7dYXOXLRnG0571Ya3jxknj+dSRIBvJ+mO1RtbbNvlMVbuD0P4Ur6gW0yI1zisq6B8typG7OR2wM8VoxzBgUYbXXqPb1rPlzI7kHn0J64zUx3G9h/+tUKT93nOepqwjZdicjHH1qtDxBuXr93b2BqdG/HjIIqmJF6M5ANSp96oYvuipY/vVizQkqrqa7tOnA7rVqoLxQ9rIrDIxzTW4mccyhRkg4Jxk+nrWDqIae/YJyzNgc10ewSGQHCrg7PWuVld4bre3O1uaur0Q6XVmdeBlnZXGCDgioCOnepr2Tzbh5Om4k1DjisTYMUAUvWnomVJpFDUyDkdRS9Sc0nSjOWoAbjrUsIUlgRk44poGQ3qOakgU5zj2oBIiC807FPPB7UlIdiJxzUkQIOfwpJOQDipEyABTFYmbkDBpEHNGPShKYuxJOB5APoaz24yO1abjdAfrWa3WpKkC9qscG3A9DUA6CpV+7060DQJwSKkIzz2poB8w/SlONpFIZE/Xj0qLvUjnkUzHzUyWaEakpDu6YOKsFT3z+NNgA8uH15qwB26ZpjRWlBERx0rpPBUzGSWI/dIBHrWFccQHuD3rX8HMRfEdippxImjuQeKY5GKXPy1Xv5PKs5X/urVGBnaKgL3k4/jmYCuV8WkNfXB6YKj9K67Q1K6WrEYLlm/M1x3iYlprt+wlC/pSZUdzmj1pUHz800jmpFXByak2RLj5TTdgLDinD7pNRZw3XikUPNvtAPXNRKo3H0qQt8v4VEhGeaBOxendHizgA57VVBwQc0EhvypFwTg0DJGYN3pFfDZprLkgA9asC03bQjA+pPFAFeY5bPrRAcMR61oXNlDFaKyPvkPU9qz1Ugg0C6j2Hzc0jqSAalSAzyIoPLGtOTTBBaytISWAypHAFA7GGQQaaalc8nFMFMkYw54yKRfSrsk8bwbDCN394VVU4cHHSgTQmcUD1zVi9lSebzViEe4DhelQCgLEjzSyIqM7MqjgE9KWG4lhDKhwGGG9xTE4ORUgIIOBzQO1wBLctTDQp6ikpDAISpbt0pvSrpTFiue75z+H/16qsBnigLEZpp6U4immmSyWxVGuRvOOOPrV6TpisoEqwI61pxyCeHORuHUV10WrWOSsne42M44qWRFeIkjOOtQlSOamicBcMK1drWZl5ooSKU+7yOxpYIZpziNCxHoOlXmjVm44q3atHEjI7Psb+FTjP1rldPsdEavcqWkK2z+ZKoZh0B5FUpm3yE/wC0avTspLBOlUGTHH605RXKhRk3Jj2TagOc5HaoDU7KUQA/zqAjFYHUw7ZokPTFPkdTBHGFAK5Jbuc1EeBQIQg7c9qs6f8A60ntioB92r1lGAhYd6Y0tS2WGTz+dPJHlHnntTD2prn92xpIt7EsbfIv0p7vuA7VBCcxD1qQjit0ee9xakThTUIqQHimIdkEnvUTcE08AUz+KgRNZJu1C3HX5q7GbLRbR/FwfpXK6QgbV4s/wgmupU7iCpyB1pGkdhHVfPRV4YDt6UhwmCc9cE9e1KjAuxbAx0Y1RuNTt7dX53SDpg96YGgY8OFHORjOafuwjRvliOKoaZffaE80htucEdQD7VduCsmG+6rDk0wKxnZWZ3cuh+UY4FMLTqQYlJY8c84q1BbrHyuNp5UdqezbMrtGevFVdE2M1ixhYspznv25qRY2ijR/M+XdwR1q0T5kLEA7hzimKjhFGASWzk1dxWLhVdxKqCByajYLDEWCopA4x6VE1yYVIuCgU8ALUD6lAIygV89OBzUKLHcsReUwEhIyRkHHpTCBgyxyAMo6dBUJmdv+PePAC5DEY7dKYkTfZm81grZGNpxu5q7CLLTEDJYB+CW9amMmE+Rl3dW5rM8hGRVLFmwV29x3p8tsNkZjDArgZZuMUcqBMtyXKGM7JC3qByRVc3IaIDkpnaMDvUc9qibjC6CQLn1zSMWAiIQtlckg4Gc8VSSEywbiSL7oUjrjpUjzSMGIkUBSC0ZPOKiis4p5JTIwbPIFXILKGNmOApI2nB/WpbQ1cpFTJgiZ1jUkn5vlYUnnxSskMszAA8Ecc1blto5UWOTJ3HtwcCiaKKGIqVVj2A4pcyHYypP3ckaJukYtgHqCOe9WWtDuQrt3j5S2OFNXLS08u3BOxX46+1TxqiL6knOR60OfYLGQunzQufm+Utu34AOSKguLGVJDwsh25wTnJ7/oa15pVEoVvlOc8d/pUPyefuIfa65Of8+1NSYrGYgkFu8UkSDaP0z2pYysYk2MVxluR/KtCS4s0QScYPBwc1RcQMplBdVckDHIPNUncTLkSJdRkF9rjoCADz/OpV04iPCjK8jBY881nNcpHuZUD54VmPSgatOhWMgCQn7vXK1LT6DVi+bVwoZlyEH3d1WN0Xlg4KjFZqapJJJvEg8vO0jAOfcVTle4MoTzXcOCQccdaOVvcLmyhgSYLt3E8BiOv0qpcCIyjyM7B19qpuWtmPlqzyKPvNyAe+P0oiuCLSMrHubd+8ycY57VSjbUVyystoGR2bBQ447HrmrS3kW5WEn7zrz3z/LpVGeN5nWS2GI1XkA8578U6CxVrosIyBtX7oA9+lFl1Aka8gtp9ixli2cD19abLdRiNhDFw4BPOMCq8kMazfKuw5yGI6+1WV0yNWGYCMqCHySR68U9EBLbXPl2TNCql48ZOSSwqB9TuH+aKJABwW9PpV14Y7WBnWNnkY9PUCqscnkNlAoaQcKRwKFZ6gyJdRd7dldGU7jghSckdefyqS4MrWvlwo4diOvOPy+tWIrBndmliyrk5XIxU0lqigQ2yFD1yDyO1DaT0CxBbxkyPHJINiqDtIJI45IqqkKyskcxLxgkBs7e55P+NaMYdfkBAkOQ745Pv/SmraI8bK8xclvvAYx2/nU81h2KpsHi2lJC6AZVcZJ9s/0qKSKaSRN6sixZB2jlhWisaCNFST7jcYyOKJbRyu9JtjA9h19P6VPMOxVeyaUrIrkA9UOcMMY6H8KX7NsYuHZHXhVXoSRzwKtPDdeUS0y46hgvIFNRoGIQu7HI5I/rQmBCYnBYTPjd33AU9I0YEMnl4ORh+vvxVhbRFOTukBHB61LHbxqg7ewOcUOQrGdHbyhpC2xsjBYtzzViS2L7YyyKoORyMmpntUc7ixypwc1IlsrIFDsuee2aTkOxQuIPKkZpJFUnAHzckVHKWcZE0Ybrsz2Faf2CMk72L59ece1RS2CryhwKSmgsZc6TKyT25TDkbw2Dn/63NI6yRxlmVfnIPyjj8q0JbdZG2rhcHqOD071FFZ7kkUscbg2enSrUhWGRgXM2FB3qM7m+naiSC5dl8zBI7Z6CiW2KR7o5pF3MAx7gUMt4VZwImyOG5zQBPb2cm5t0hO5ThOOKI7aYK3CygMeCf5UyFncBInIZTknPWp3trhRJ5c2SRkn057UrsCkLCe3iMnl52sGUA8j1psQlMjLJbtImOCxwa00lkTaWlYqT0xyKry+e4wdvmjo4XjqOop3fULFXy0eMsYNpLZG044AqcoHkAHCRDCgNg56c/nTVt7oA4UF3YHnpgY6VJBqOCY57fvghuv4UO/QBH+zyyBn3RSHC5yefwpJIUicACUMQfmJ4NXBdoJkVYjIjc9M7ferAuLaVUYqRjIBK9KlyaHYxoY4d01zHkHBzuBAz3OKFXOzY/wAirlgM55rWm+yyIUIAyMA4qAQQxHeDl9oBGckYpqQWIFaYqpWQkMfkK/1qeR5kk3fMdgPG7ue9S21jayYeMFXUnoalk06Ihiv3mzyfepclcEmRrKjoNxcSLzkDpx2qk0yxl5M8bQc+2asRWKx72aZyD8vJqpLb7FZTvZGHUHn/AD1/OkrXB3Ltu6C3Qhl+Y54NLbFUnlUnOO/Y1nwxOkIO9zgAYK/1qaKDCbTIWGAM56802gNuDhBUyfeqtbRmOIJuLY7mrEX3qwe5oiWoL3/j1k69O1T1Wvwps5AxwCMZoW4PYwFjDXJBA5X8ueKy9V0mF4ppNpEijPHetyE4kUHHHAIPFR3cQIlQ/wASk8VpUJg7Hmt2o4I6enpUCjJAravLFBYmZtwcE8fiP8ayIB+9X61gdS1FxtbFSQrmmyqfNPbFWtOUNOB22t/I1JaKrrhAfUkVH0NTyA+V7BqgNAmSwDJcf7JpgJUEA0sIJLEdhzTSOTTAcWJ60ZpABtzRnmkA7+GlPDCkUEnbVuSxkTDPgDaG69eKAewwUq9cYpuCD9acpFMXYsJjYQf5+1ZcnBrTjYDgjg9TWbL1NLqU9hF6VKD8oqFKlwR0oEiQevSgn5SKF4QGkJznpSLIn+lMH3sU9uRTAPmpkM14TiOAfWpSw6frUCZ2Qg+4qX3xTKQk7Dyj7j8q0/Cr7dQVfUH+VZFx/qjxjjpV7w4xGqQ/UfypoiW56MvQCs/XnC6ZL/tDFX06Vi+JXPkxRL1ds1TOcvacmzTIFH9wGuI8QLmzlYkFnuWOK76JNlsikdFA/SvPtakL25U9fOc49OamRcNWc7jkVI/0xUZOGq4yK8anGGxikbIrsf3XA+tQk1YdQIyoqLy+OeKBMb2xTQOKlEeB1qPHNAiYQlUJNRE81MWPl9aYqhutAxqkk1bDEDHtUCqFNSUDRYV98flsfcVA0Dg8c0mcU7d70DLFmpikEjdR0rSN8ZEKNyGGGHtWOGNKHI70DLl1b2s2NimNhxwciqNxbJCqlW3Z6/Wgyt60xpCRgnikLQgdyyhTgY9KRELthQSak2gmpo3Mf3ePpTJsS/2d+4Vt/wAx/hI5oXS5ZOEZSe4JxTBcyrICHORUovZe7A/hQVoN/sm72lxHkD0NLFp07gnYRjuRxUxv52GC/AGOKb9vmUEZHIxSCyITpsivyRTZ7fym2kfjUv2x+OKbPctOBv5/GgNCEzYiCE8A5xUOQSafsU9TSCNe7flQBNYWX267EW8RjGSx6Cqs0flyMuc4OKvwSJEpCsVPXNU5UZnPH40yWiBQN4DHAz1NLv8AKkyh4HcUjKQcEc0gUsQB3pp2IavoTi7bjgGpPtfAyo3A0o06QjIdSPY1MmkykZLr7Vp7WRHsUSW93bnHnRvj/ZxS+dbknBYDqMikXR34zIME9hVS8tfs8hQPuxR7WQOiiwrKxODnFV2G5sfjToSkVuxP3jTIcSy7S20HvTnL3UZ04+8LMQSB1wOagxUrqQcZzUeD+NYnUxu0nmkIqbgIKZjNAWG9q0bNf3PfJrP+laVvxAtA0TDdnHSm3BAgPPNG7GKguSQgzQhy2JoP9SKlIxiq9qf3dWG4Wt0cEtxBUyLkVCDzVmHkUyRHGBVZjircowvTmqcgyaQIfZ3BgnaTcVOMZq4L2aT7pIz3JqgigAnHNOUlfemMvM8sh+eQ49ulVrhAGwSSR60I2RnNOumjOwjOcfNmmI1fDZI8yPorciti4QFcNxxnGetYOhSqboA4A7VuTSYmHy5IJGewoW5fQtW8m2EBgRxke1F08XkDec5wMiq0l0qggtkqu78KhkuomhwjozYyvpTUdbhcZ5hyRApZVHIPGe1LtlYgyTsFOV4GMf5zTJJZ5YjFEvKclsYB9QKkEEt1Io2lMn5uelakkjx2eCSxkdecsaikkDwZiiAyckjrgds1cNjFDJkbsE5Iz0PepZFhWLEaAZPPvU8w7GZFPLtYgP67iOMelPSMk71Rny2QOnvitWBA1qVVR06VEYW8sgfKQQQTRzhYrRwSSfvJGAft6rUkdnGI2DSMVHOD0NSDdEFU4bPSoZJ5CpZ1BI/hXqPaldsBUsI1JaNQo6eoP51L9nPysg+cd/b3psMwRNhx8x+XnkimSailvL5W4kDrtGTS95hoKYyB86ghR2GDilW4MZKqARjq9VZb3zcxxKzsACuPSqs9xLMC3kPnG0gDHOM/zq0r7i9C6l6pU7g/mMMgAYwKhF2jO0kpyvRR9KrCJ1aOSXeoK7cfxHjn6VCmnM0oBLIp5JVs84OKLIepsC8+TCLGD0wDkk/SqtxqU3npFCBI+TlSuAO2aryWXlquZi7ry3bH41LBIqkMqHDemSfY01FLUTbInubhSXEQkccNg9KIPt10AxVirA4LH+grSiWMcOdxJ3A4xk+lJJKrKyRFUYd9vOfpSb7ILGVFBOxlhRdsYzyeQe2RTo9PmEiogBjHzZJ+XP0xWtBCxj24C44yepFT7PLQlpFVV/ACk5sfKY8WluCuVcc/MM4BqwY3MvmxooYEJyucipnvoUw3noQeoz29aVZ4S2A/JPHB5pXb3DQoz6dhzJsEZHzEg4B9ajKyojEbmBHSrLXVvI5JdyiHBBBP4U2a8gaOYJ90BeVxwf8AIFWmxWRVjuY1mjHOFBJVuuevNWphBISSqjcCSM8D0rI1IB7iMqVEqEFjnrmtC8LJB5qlcnso9aFe+oO1tCxZu8JLxIkgwAo3dB9KsNfGLzFWLDqOoHWstm+zRCVEIzlWBbgYFEBup1D+dHvdgcMeMU3FPUV+hp2SA4bZ3AYtzmtGeZF4ZcHHXHSsA30kKbZQXYtwycAfhTlmml3qfNfKZU4zUuLbuO+hZN0JGBH+u7c8YqREQCLJZmU4XH61QtbTayTTztuxny8Y6nAz61KbO5W1bzmKuG+VgccfT8KrToI0DexIwjjOSchl9PepILtPL+YEkHGO+M1lx2alGMM8nmMRuLKDn8/rSXNvfYRlbp8pG7H06UuVMdzXluYcsqBSe9QS3MDAxggBcDKmqC288yx7X6ZO1h1xUos0SIMqET5BO3gA9c1PKkF2LNcpEsbKF3sAN2cgfhTUvZN+6RyFxkcde1IPLdydoY8KwPH5UkluxDSDb5mdo5OD7U9OoEy3M7wGTzFUdB6GpElllSN96ehXHU+lVWsZJIADP+9X5ig55pGgcRrHG5GR98qOD3x+VLToBdjkzs2vtVuCGz1o8wxDaud3U45qgsVzAokdt0nAUkkj6EfnUrxXjbZV8o5HKt1FFkBKshO1hKBznbnmnSFVGTKwduSQen/1qrRJIiFmxIGYKB02+9RParJISDJtQ5J3Zx/n+tOyC5eVla3RjNJx2VuSKfcJDKqlpWVxgjJ6VRWO3kRVDH5+5ODxUnlxfZliwzlCcyZOMc9fWlYdy7HEoi3sQz7iRjtT7W1IjyWyc557VnhF2eZGoXA4XPy5pxkICqzKrZOeCVOaVmBYngCsckMpPIFRC3WMAq7AdflHNOa3fe26Vzu56n6UzyZuYInVwDnex5zTQiaeGNiUG5C/Qqf0NMa1uIcNBMGjxhhSSpcqoygLFRzycEd6Z5VwJGMW7aFznsTmkhgEaGbashyV3DOc1aW0Z1LJK2W54PQ1WjluyyCRo92OeMD06/XFQB7i2y7uuDyiLkc1WrEX0EsQcB8SHghjn6UyVJbgGJyu5TkMQDUX9oDzvKuLcrkY3AjPFLNfxjylhUByNwZugFJJjGSTXFm2yQhFBBUDv1qUOzvvhOVIy2Rw2f8A9VImoWjKXLGR87C2M0m+3wHR2yO5GB+HYU/URMWM0Ww4wPm4GKb5WWMm3DjkDrVSG7hjaYPLj6dQK0zPbzABZwu0euCal3QblYKykMXZXxyAvXFSiW8I2xRMFYfxNyDTtySLGI9rZODzU3mMVxuG5fXj/Pek2OxHFLdeUwMWSOBuqnczTDZhBkt37Cr8cpBIPJ647VVnlEkigdzwO3ektwZNEsuMAIIyO2TSwLunKt93bnB9c1JCyLb4yPzyBUUBDtv6HocUhl+LcFPf0FTwNubkYOKiQ4FPgZXmyOeMZrJlotVXv/8Ajzl4zx0qxVbUSBZSknAx2+tC3B7GPGNskan8x0qW4bbIucZ5GPX/ADios+XJEACD79DU16u5ByVZuBjnBrSZMTi9RCiynXHKua5yI4lU+hrR1FriG7uIpHLNuIb3rMH3q5zpjsXLwYmyB/CM/lUmnf8AHyuByf8ACq87E7WPXAq5pPF/DjGcgc0jVFWT/VNkc7utQAVYnwFYd99V88ChCZNanmQY4KHt0qJh0NOhzvGO/FIw+RvagOgijKE+hpHPIpAcH1oI60CHqPm61vXu1rWFsc+Uv8qwAeRW5M4bToiB/wAswP1oGZtInJNGeM5pIzhj9aonsTHgVRlGDV4sApb0FUJGBY46VJT2GD71TjopNVz1yKmEg2DPrTEmSJ9wil781CH5PfNBYlgSaQ7it0qMfep5PHrTB1oEzU/5ZwHqc1MWB6nmoicwQ49jUiqMYApjW42fmM89qteHQf7Wt8HuM1VkyEbjtV/wwm7VoeOg4/KmiZHoigbKwtVXz9XtITyBhv1/+tW8mNtY7rv19u5WMYqjnNKZxHA7f3VJri7qNF0uNyoLPkkntzXVaxL5OmzMeSUIxXMsUGkBZCMkfiPpUs0p7nNPbQqT1+hqM4AABqWXJY96ZtA5apNyuaSnNwaSmSNwSKYYzUtKKBEQjPc8VIoxxSmigYmKAeetG6m5+agQ+koB4pf/ANVAwzigmkzikzQICaTNFHagBaXNJRQAuc0oNJQKAHg0MeKjBNBNAxxoqPdzQW5oEPJopuaXOBQA7tTSaA3FITQAh5PNKGwe1JmkpgSrKy9DV23uyR87YPas4U8HikO5rLMSvByKpXsZdjIvPqKfbuBEATipwvGMD1oK3McscbcVPZxMS7KuSBxzT57Rt+6McHtnpVm0j8jqcs3p0p3M4wsyo0MgBYrgD1qFuGrWmcIuSc8dxVBY98mCOO9SW0DW7mNNvPHIpgtZTkAcirxOKVTx9aYWKCQOkm11I4zVpZY0iCjIx61K5+RiRnA4NUXbsKA2LEcoY9MUy6OdopkBAbJpJDlvemiZPQs2oPl/jVhugqG0H7sfWrJArZHFLcYqknirkSBAM9aiiWp2YKcGmSyObGSKrso61JMwPQ5qJRuGMUAPRPkzTWUnPrVhSirgjkd6eBG3frQIoZMZ9iabLKGHXpVqa3dvukfWqksWCQeTTGWdLuhDc7sFuOlb++e6RWVhCgHO49eK5VCVc4HNWredy+1nKrTTGdM32REDSy5kC4Owk5HpWUbmOS/iSNFjj3gYHHHqaYE3Anex/GqDDbKfUd6LsVztJIyhClVZT74pvzIchfxU0kF2slnGXkUNsHWoBMwjAmVcnhdp+9+FNXKZfF3GQEYbiaimkHnLsG4EflWdPfvGxHlruzgL6U1k1CXY6rhGGc+lUoWFc0JbowDKAKTj60ye9je2fazM2OoNVBZ3nVVC5GGPUmrUGm29ugkMm44y27/ChqKDUq/2m8cAR4lDZ+8eee1L5l+4keNDl/boMdquSLYqckg78cAcE+1C6igbCwk7eOn+e1F+yAqyaXdT7Q0q56tjqPTn8qmTRmjUn5N4OQ2DnHpUv9rsrMPLGF7gVE+ryMflQshGTg8ij3x+6Sw2jIAnmKhA5OOT7062DO7zytlVJUDH61RYXE4lmBYFhwGwOKkEMqxmNZuZOoYYGKGvMLlzdCrCMEMuc8np+NMM9tIsirj5e5HSs+ONYT5cpcAnhsf1pxhhjuNkpbBO8FvfilyK4+Yf59u6MRKAF5P+17UrahbhdkUyKBxkrwKjOnxSFjHEvB4I4zVgWEbps8jOMgkHGPf3qvdJ1KZuLn5/LAODhX42g8c1AJJELFH3zD7xxwK1xYbQpY5C8qo5waaltGhDImD1Z+5+tPmQrGZ9tvFfaJAAx3LuXOaG+13OfNwNuAEHQ/UVpSWaltoGe+R6elTRpGpLgYOOp6UuZdEOzM3ajsY2TnB5A+X86Psck22OVghyCuxc4GPWtCXy1wrMASM8E5PvS/uQitIWGOh6UubsFipJp6IG+YIQBtOPvGoJbORl8u3wBIBwV755q+1xbqw2Lu2kc45FQQ3OZyV28ZO70oTYOw19HChVdQS4AZj1zSPEYpcSkvswEU9Pb+tSXWpF8bAGwcDHc1XaaWSTc4bLZ3bfTtiqXM9xOwv2Tz3WIlSoG8kngHuMVadUhRGRQzH+IAcD1pBLFAmyGIl+hPqfepoy/mBpoxwMgL1pNjIo7cPjzAGJXjHXqeanMBhuEZWB+XBVR096iL7BMq5IOOp5A/8A10BXjbIk2hxzzk5pATCCOUh0CqoHcd6iaBC7tLMxcfdXOARUMr28TK9zMEOMjb3qhPq6K223QOyn/WOOtS5cpMpJbmzyZNmUUYBABGfU09UgmQrJ5e7se+K5ltYuCVUBE2njavFV1v5lLfNz6gCp50R7VHXiO2T92rbSAfaohAgZlZy4cZbB61y66hcrnEhyOpwM0n9q3Jbf5zZHA7Ypc4e1XY6VkhztQDIOM459aWOK3WI87R97k965g6jcsABK354qOS7uDj96/Tpmlzh7ZdjsIXgZtyDOByR0NSBrcvguu/0FcR9rlxgu2PTdT0mdxls4pOQvbW6HZsYsbWG5l4zg0haIhdvzKcqQRyK5FbqRW+V2Bx2PNWI9Vuo2H73J/wBrmjnBV11R0YEKo7cbzxgjNNZY4gMZYbvmKnAHFYaa3LkuYomb1IqWPXWBybcYxjaDgVXtEUqsTTd7dnAOCOg2j170wKttGCZGKngKo4IqpBr6Dhrb5fY9KmXXLV8funTsSMH+tP2iH7SPctLFbrFuRuW4AfnP50+CzgZPllcKe2e9Zi6tb+YWG44+4GHHFSNrUMTAIF2/j1qubsx88S69s8R2efgEkgA8kdcZpPtT2z4ZAVHTC8//AF6httZhYAsUX8CSKV9ZtsYkdA3Zhzj9KXN3HzR7lj+1BMhWMqD6mk+3XIyjwZAbaWGCOaqWl9Yxu3nsgHB+71zWgNX00RttlBHX7pNJyih867jYpCzfJGP95h2qZZgqJuCMCT82eKoSavYk58yTgZG0cVUfVoNpWKMsvocDHvRzIh1IrqdEFtmOdqnd3pfsFqV2mNSMYxXJtrDjCxDaoPTOacviG9BwNoX2GTUOXZh7aJ0j6TbMhVdyg+hqN9GhbPztgjH41g/8JDeE4V1A9dtMbXr3OfP/APHRS9pIXtodjWutL8oZjwffHOPTNRokIkQSxBJF5ORzWTLrF66czk+2BUcup3L7XMvzDjoOlUqvcn20ex1Vpbp5eQRnnBAqbY5BVwM/3vWuSi1a9TcBP+gp39r3ueZ2qHPUft4rodOVwCG557cGqcgRd4f5V+8O9YL6neNj9+/8qq3F3PIDumcn604zF7dPodZErCEB4yTnnaajQkXJIfAGBgniuZE8zKN0jZx03VDvYN948HNHtBe38j0CPLc4wKs2wxJXAJqtzbINk78cAZzXVeF76e+gZpyCVOAQOtRe5tTqqTsb9VdS/wCPCX6f1q1VTVCRYS4GTgfzFUtzZmeITPHExO0qc/WnT/K6JjknOafbBljBfrjp6Ul2f3eep9Kq+tgtocL4qtwL55UGP71c6PvV22tRCWa5ATdmAnp0IxXE9GrJm0diRjlR7CrulkC/tyOu8fzqnGgYNk9BmrViwS7hOeAw/nUmqILviV19GNV6t34C3k2DxuNVKFsJksPDg+hzVm1iNx5sQXLFCR9RzVaP7471d0w7bqNt2Pnx+B4oGjMPWpCM5rS1nSf7OuFXzQ6sM5Hb61TbYYmUfeByD7UCSK/atSGUtaBOwGKyzVy0JKEdaYDetIp+agHgUmcMTQT0RLKcRn3qhipSxLk5ODURNA2IaUDgGgjvTk6c0AhM4p4UkZpMCnqSvGKQ0MIwKZUjHIqLnNMTNbcDaw9ulT8LwBnNVkH+hofQip0+b3oKQsw/dsccgVf8KZ/teP6EfpVGUkow6jaau+Eh/wATWM/X+Rpome56GnSsiAM2u3R9FX+Va46Vj6ad+r379gwFM5yv4inHlSRE4Cpn8a5Ce4LxqmeAK6LxXuSR2HRlwfy/+vXKsCVH5VJ0QVhpb+719aixhuak60xxikWQv1pKcwzTcUyRKBQaM0CA03NK3Sm0AGeaM0YJo2mgBc0uTigLTgMUAMJzRz0704gU0g0AHelFKFzTtuKAG4oIzTgKdt9qBjcUhHoOakC0FefWgCIjB9KQ1KUo8vigLEGKTH5U8jmjFAhuOBSkUoFLtoAYab3qXbxzTcUARminFaQDGKYhRS8g0YpcUDJopSp5qwtwD9aqLz1p4xSGmWvPVsA8CnCRSeaqD2NOX60FXC4kaSTYo+UHipYVEa53AmmY4JpCM9qQEx5GQfyoAwpGMmq+PmwcgU9QoI+c0xEzD5GPoKzz8zZq43EZw5NVKAZJGMA0xslulSbysYXA+tQ55pozkaVqPkWp8ZaoLf8A1agdxVletbI5HuTRrhd2OKryPlifWrbkqm0HtVMoT2pkiD5qkAxSxoRyelP2huelAELHrUW49jU7KKhaP0oAVZXH8VNbk5pNpBoAoADFgEjrT4YskgnpQRhaliOfz60ICeJjEwI5x07iqk83+kuzgZJzwKnJ5+9WfLcxhmydx6cCncRu2PnyQxtHCJF2jG7tV9bWe6kSVjiQdNp4H0rE03WfKIXYxQDpnrWlHrauAH8xADn5MfiKr2isDlFPU1hauDl1jVgfv9SaY04JVGlZ8jbiMYFURqtiMsyzSMe7nimNrcHzJHEwPOMYAqedBzxLhZyh8uN2IGfnbAzTTbvPIuCASMN3HWqJ1vC4jjYZ4xUNzr5iJdoyCwwMNT9og54vQ2o7RchJXyAOKQQpbyIud6nOTk5+lYr6qJFWRk3NgZO7g1Xl1F5VIJ2Y6AUnVRDqpbG9cXVqH3bgkeCuMdaqnUrQyEMpCKu1dg6n1rnZbj0HTuaabhyOCBUe1fQn2knsdA+oQIhVXlZe46D8Khk1WNUVI4yAOTubNYRlc/xUnmuan2kmLmkb02uyyIYxGgGMZ70466yxqpgiI7HmsLzWxkgU3JI5o533FzS7nQjxAVUsIFBIxkGpF8Qk4/dsDgd+vrXOKw4y2PwqVGXJ5o52g55I6R/EkO1V2unTPFQDX0DHJcxsehGMVz8jAYXNIrLjpR7QftJHRf2tAGLLI7d+RinjVoCNqygAc/dPNc4GAHA/SljYD1JNP2ge1kdMurWzYUyDHYqp4NMbV7c8Ojv74rnvOwMd6PNOaXtWL2sjaOrBWzHD1z1po1dgHU28bbupbrWP5uO4xSGX6VPtJE88zSW+YJtEceAfSnrqTxE+WiDnPc1l+dj0oMwo9pLuLmma39qzly5SIM3XinjV7kOWBUZ6ADisX7SD9fWj7VjPy0ueXcXNM2JNUuJCoJUEdwvJqu97cP8A8tCB1wOKzftLE8KBUwmyO/NHOxNzJXdm5clvrzUJIJ+vanecndqY8sWDg59KLi1HKQWH9aVwB7c9qhM23lcE0w3Df3R+dFx2ZYO0pwMf1ppwOQR+NVvOb1xSFmPXNFyuVlhihz0zQHJ69PUVWO4mjluOc0XHyk5lAyOCPSnJMFwMY/Gq/lsc469cU0KRyOtF7hZMuCZQ39aGmQ885qnyOtLzjikLkLPmjGQPyNL5oP8A9eqvNJmkHKW/OG3Hb60gfrgVV3HPFLvb1oDlLYk9F/WhXPoTVUuelAkOaA5Scls7kJU05ZQyjdmq4kOOuKARj8adwsWfNHqT7GnecuMZGetVSwoDClcXKXTIhUZIJ9uKNyshwMduDVAMKUvxRcOQvApkjPT1pwGeQ3bnFZwc+tSiZhzmi4crLnldxyPemmPrzUHnmj7QwPJouxWZKQ6jBb8xQsZOCWyOuKhNweOhp6T73AwBmncGmTgADijqBQWOcZFNAznmkQL/AA+9RS5AH160/B60jjI6U1uNEu3OMVUnkwW2jHvVpM7eKq3C8Uhx3K/mH1zXbeDbtCi220hyGbPauI6Gul8Fyg6ysY/55t/SmjohdSVjv6q6mpexlVc5IHT61aqC9/49m/D+dWdpSjz5Sk+lRz5aI461YhAOQRxioXA3MO1LqNnM6lI0csjJzmBhiuKYfMa7fWgPM/7ZN/KuKb79J7mkNh0RKtgDJYYxT8shU9CKuabGhnXKg8Gq95w4HtUmxDKWkcsxyfWoiuDUn8X4U16BMnMW2JJADycZ7VLZRFjK2QCmDnNOfjS4z38z+lUwx8w80hl/XJDLdpJn78ak898f/WrPXO3P4Vb1DpD/ALn9TUkKqdGkOBkSjH5GmIzD1qe1bDkHoRUH8dSw/f8AwpkihvlFNY8Gm5/nSnoaZN9BqDk0hXmnr3pV5pFkZU4pBU38B9qjHJoCw4YxQo3GlAFH8dIY1h2qM8Gpm6ioe5pksvh82iKD0PNPildOSciqcRO7HarR6UDW5I9xhSFzzWl4SlxrEQI65H6GsZu9a/hID+3IOOx/lTRMmej/AMJrI8PgyG8mzkPMcVryf6knvisvw5/x4Sf9dTTMSn4st2NsZVGVxhvauII2t14r0LxOcaWR2Z1B9+a46+ijEpAQAZNSbU3cyz1NI3NSsABTF5yO1BoREZpuK0NPhjkc71BwO9MkRRKRjjNAWKJX2pu01prGmD8o6VDMiqOABQKxS2kjpSY4qY0mBxQKxGFJ7U9YyR0q/ZQxyH5lBqy8aJGxVQDkUDSMtYHP8NPFpIxAC8k4xWhGxByOu2tS3QGNclun940Dsc1JZyx/eQg+/FILY5xxW/5MchYuu457k1fisrbylPkrmgTOUW1fBbacA4pfsrc/Kfyrp4rWA4BjH38VfFpb8jylwEz+tAXOM+yENjB/KpEsZH6LnNdPe2duk6lYlUlc8VVdQsbEZBA45pDRhzac8I+YN9R0qubaRV3FTtzjOK2ZJH2IN7EdeT71K4BRsgdfSgDnzC3B/nTCjgHg471taiAYl4HHSs1eT+NMCg3WkxzVx1XI4HSoJQA3AoJIhUmOKYKmAGKAIyuRTCKnPamAUAQEUAVKwAoUD0piGYpakwMDigAUgGDilp2Bk009aAFBpyntTRThQMeDSEmikNAwz60lKRTaABjimg5PSnNQvegQj9KjCliBUr9KfagGbp0qkZzdi0i7QAO1WYeDz0qEfeNSpWpyMsdee1GFJ4609QDFnvUloiksSMnFUSOAVEChdx6monkQA7osVMQM5pJVBJyM4oApO6jO0Go+M/dqw6KU6CoOhFIBp68ilKAc9qeeppT0oAYQp4zjvSooC9QO9SqikHI7VYEaYHyjvVWApOAF6gE1k3abbhxnPNbcka+aBjtWTfAecOO1RMBLQHf0q4nXpxUFt/qqsjvWLOWb1DAByM/Soyyp0Hfmp+h49KYqL5ecdc0LUlEXnHsMU2WMzgg5xkcVNgBBx3pR0H0ovqO9tURmEgcfKMYxTFj55OT2NWQSRz6VEp60XFdkJiO4gnNL5Sg4OKnFQue9Tcd2IY0/vCmHaBwaDUTE5oLSJCRSZptGeKBi7qTdSGkoGBNANHegUBYXeaUOabQOtAWQFzS7zjrTaXtQFkAkPanCQ00AYpBQFkP30biaQDrTwBt6UCY3PNKx5qQAY6U0qM0CIt3NLvb1p20ZPFGBzxQVoMyTTlUswpcDFPUYIoE2SxwKSA7hR6k1OIbVPvOX9gKqjlhUsfOfpQZu5YBtAOI/z5NRmaJS22IcjFEag9qhcAM1FyVuSLPtb5EXHXntTWlbqoA+gpnpViNVKZIyaLjehAWkc5bcx9aXypDyIzj3FXFO0HGB+FPV26Z6D0p3FzFL7PK2Rtx+VTppk/UxnGM4zU7jgnuAKjMj7x8x/Oi6DmGLpkrJnaAR/tDNINOYHDqQT2yKXzZDnLn86iaR25ZyT9aB3Y86ZKxHloGOPWq1xAYcbwBkVPvcNw7fnUM4+WgabuVaTnNKetAoNQHHvTt1NNApBYXdSFuaSkNAWHbjRupPSl7mgAp46UgFKKBC96Qil70poAaaUdaSigCwJhjlRmmmUDooNRUnrQLlQ5p8jGMUn2iRR8rmo36im9qClFFmG9uEbPmtzTnmaXOfzqsvapATg0MlpbjSDXQeBx/xPc9vKb+lYTfdro/AoH9qOcciI/zFNblw+JH/2Q=="/>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p:cNvPicPr>
            <a:picLocks noChangeAspect="1"/>
          </p:cNvPicPr>
          <p:nvPr/>
        </p:nvPicPr>
        <p:blipFill rotWithShape="1">
          <a:blip r:embed="rId13"/>
          <a:srcRect t="5833"/>
          <a:stretch/>
        </p:blipFill>
        <p:spPr>
          <a:xfrm>
            <a:off x="1703359" y="2896695"/>
            <a:ext cx="5290825" cy="3530383"/>
          </a:xfrm>
          <a:prstGeom prst="rect">
            <a:avLst/>
          </a:prstGeom>
        </p:spPr>
      </p:pic>
      <p:pic>
        <p:nvPicPr>
          <p:cNvPr id="1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82202" y="2057073"/>
            <a:ext cx="394494" cy="394494"/>
          </a:xfrm>
          <a:prstGeom prst="rect">
            <a:avLst/>
          </a:prstGeom>
        </p:spPr>
      </p:pic>
      <p:sp>
        <p:nvSpPr>
          <p:cNvPr id="18" name="Rectangle 17"/>
          <p:cNvSpPr/>
          <p:nvPr/>
        </p:nvSpPr>
        <p:spPr>
          <a:xfrm>
            <a:off x="5502482" y="6468210"/>
            <a:ext cx="1380506" cy="261610"/>
          </a:xfrm>
          <a:prstGeom prst="rect">
            <a:avLst/>
          </a:prstGeom>
        </p:spPr>
        <p:txBody>
          <a:bodyPr wrap="none">
            <a:spAutoFit/>
          </a:bodyPr>
          <a:lstStyle/>
          <a:p>
            <a:r>
              <a:rPr lang="en-US" sz="1100" dirty="0" err="1" smtClean="0"/>
              <a:t>Edvin</a:t>
            </a:r>
            <a:r>
              <a:rPr lang="en-US" sz="1100" dirty="0" smtClean="0"/>
              <a:t> </a:t>
            </a:r>
            <a:r>
              <a:rPr lang="en-US" sz="1100" dirty="0" err="1" smtClean="0"/>
              <a:t>Choniak</a:t>
            </a:r>
            <a:r>
              <a:rPr lang="en-US" sz="1100" dirty="0" smtClean="0"/>
              <a:t>, 10 m</a:t>
            </a:r>
            <a:r>
              <a:rPr lang="en-US" sz="1100" dirty="0"/>
              <a:t>.</a:t>
            </a:r>
          </a:p>
        </p:txBody>
      </p:sp>
    </p:spTree>
    <p:extLst>
      <p:ext uri="{BB962C8B-B14F-4D97-AF65-F5344CB8AC3E}">
        <p14:creationId xmlns:p14="http://schemas.microsoft.com/office/powerpoint/2010/main" val="2736655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11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213" fill="hold"/>
                                        <p:tgtEl>
                                          <p:spTgt spid="16"/>
                                        </p:tgtEl>
                                      </p:cBhvr>
                                    </p:cmd>
                                  </p:childTnLst>
                                </p:cTn>
                              </p:par>
                            </p:childTnLst>
                          </p:cTn>
                        </p:par>
                      </p:childTnLst>
                    </p:cTn>
                  </p:par>
                </p:childTnLst>
              </p:cTn>
              <p:nextCondLst>
                <p:cond evt="onClick" delay="0">
                  <p:tgtEl>
                    <p:spTgt spid="16"/>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1012386" y="900271"/>
            <a:ext cx="6343135" cy="1569660"/>
          </a:xfrm>
          <a:prstGeom prst="rect">
            <a:avLst/>
          </a:prstGeom>
        </p:spPr>
        <p:txBody>
          <a:bodyPr wrap="square">
            <a:spAutoFit/>
          </a:bodyPr>
          <a:lstStyle/>
          <a:p>
            <a:pPr algn="just"/>
            <a:r>
              <a:rPr lang="en-US" sz="3200" dirty="0"/>
              <a:t>„Hara, hara, </a:t>
            </a:r>
            <a:r>
              <a:rPr lang="en-US" sz="3200" dirty="0" err="1"/>
              <a:t>adē</a:t>
            </a:r>
            <a:r>
              <a:rPr lang="en-US" sz="3200" dirty="0"/>
              <a:t> </a:t>
            </a:r>
            <a:r>
              <a:rPr lang="en-US" sz="3200" dirty="0" err="1"/>
              <a:t>jek</a:t>
            </a:r>
            <a:r>
              <a:rPr lang="en-US" sz="3200" dirty="0"/>
              <a:t> </a:t>
            </a:r>
            <a:r>
              <a:rPr lang="en-US" sz="3200" dirty="0" err="1"/>
              <a:t>litovsko</a:t>
            </a:r>
            <a:r>
              <a:rPr lang="en-US" sz="3200" dirty="0"/>
              <a:t> </a:t>
            </a:r>
            <a:r>
              <a:rPr lang="en-US" sz="3200" dirty="0" err="1"/>
              <a:t>gau</a:t>
            </a:r>
            <a:r>
              <a:rPr lang="en-US" sz="3200" dirty="0"/>
              <a:t> </a:t>
            </a:r>
            <a:r>
              <a:rPr lang="en-US" sz="3200" dirty="0" err="1"/>
              <a:t>dživdzia</a:t>
            </a:r>
            <a:r>
              <a:rPr lang="en-US" sz="3200" dirty="0"/>
              <a:t> </a:t>
            </a:r>
            <a:r>
              <a:rPr lang="en-US" sz="3200" dirty="0" err="1"/>
              <a:t>romano</a:t>
            </a:r>
            <a:r>
              <a:rPr lang="en-US" sz="3200" dirty="0"/>
              <a:t> </a:t>
            </a:r>
            <a:r>
              <a:rPr lang="en-US" sz="3200" dirty="0" err="1"/>
              <a:t>čhavoro</a:t>
            </a:r>
            <a:r>
              <a:rPr lang="en-US" sz="3200" dirty="0"/>
              <a:t>, </a:t>
            </a:r>
            <a:r>
              <a:rPr lang="en-US" sz="3200" dirty="0" err="1"/>
              <a:t>lēskiro</a:t>
            </a:r>
            <a:r>
              <a:rPr lang="en-US" sz="3200" dirty="0"/>
              <a:t> </a:t>
            </a:r>
            <a:r>
              <a:rPr lang="en-US" sz="3200" dirty="0" err="1"/>
              <a:t>lau</a:t>
            </a:r>
            <a:r>
              <a:rPr lang="en-US" sz="3200" dirty="0"/>
              <a:t> </a:t>
            </a:r>
            <a:r>
              <a:rPr lang="en-US" sz="3200" dirty="0" err="1" smtClean="0"/>
              <a:t>Barvalo</a:t>
            </a:r>
            <a:r>
              <a:rPr lang="en-US" sz="3200" dirty="0" smtClean="0"/>
              <a:t>. </a:t>
            </a:r>
            <a:endParaRPr lang="en-US" sz="3200" dirty="0"/>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71945" y="790833"/>
            <a:ext cx="3552498" cy="2554545"/>
          </a:xfrm>
          <a:prstGeom prst="rect">
            <a:avLst/>
          </a:prstGeom>
          <a:noFill/>
        </p:spPr>
        <p:txBody>
          <a:bodyPr wrap="square" rtlCol="0">
            <a:spAutoFit/>
          </a:bodyPr>
          <a:lstStyle/>
          <a:p>
            <a:pPr algn="just"/>
            <a:r>
              <a:rPr lang="lt-LT" sz="3200" dirty="0"/>
              <a:t>„Seniai seniai viename Lietuvos kaime gyveno romų berniukas vardu </a:t>
            </a:r>
            <a:r>
              <a:rPr lang="lt-LT" sz="3200" dirty="0" smtClean="0"/>
              <a:t>Barvalo. </a:t>
            </a:r>
            <a:endParaRPr lang="en-US" sz="3200" dirty="0"/>
          </a:p>
        </p:txBody>
      </p:sp>
      <p:sp>
        <p:nvSpPr>
          <p:cNvPr id="10" name="TextBox 9"/>
          <p:cNvSpPr txBox="1"/>
          <p:nvPr/>
        </p:nvSpPr>
        <p:spPr>
          <a:xfrm>
            <a:off x="8071945" y="4966525"/>
            <a:ext cx="3373821" cy="246221"/>
          </a:xfrm>
          <a:prstGeom prst="rect">
            <a:avLst/>
          </a:prstGeom>
          <a:noFill/>
        </p:spPr>
        <p:txBody>
          <a:bodyPr wrap="square" rtlCol="0">
            <a:spAutoFit/>
          </a:bodyPr>
          <a:lstStyle/>
          <a:p>
            <a:endParaRPr lang="en-US" sz="1000" dirty="0"/>
          </a:p>
        </p:txBody>
      </p:sp>
      <p:sp>
        <p:nvSpPr>
          <p:cNvPr id="11" name="TextBox 10"/>
          <p:cNvSpPr txBox="1"/>
          <p:nvPr/>
        </p:nvSpPr>
        <p:spPr>
          <a:xfrm>
            <a:off x="8071945" y="3781585"/>
            <a:ext cx="3373821" cy="2554545"/>
          </a:xfrm>
          <a:prstGeom prst="rect">
            <a:avLst/>
          </a:prstGeom>
          <a:noFill/>
        </p:spPr>
        <p:txBody>
          <a:bodyPr wrap="square" rtlCol="0">
            <a:spAutoFit/>
          </a:bodyPr>
          <a:lstStyle/>
          <a:p>
            <a:pPr algn="just"/>
            <a:r>
              <a:rPr lang="en-US" sz="3200" dirty="0" smtClean="0"/>
              <a:t>“A </a:t>
            </a:r>
            <a:r>
              <a:rPr lang="en-US" sz="3200" dirty="0"/>
              <a:t>long time </a:t>
            </a:r>
            <a:r>
              <a:rPr lang="en-US" sz="3200" dirty="0" smtClean="0"/>
              <a:t>ago, </a:t>
            </a:r>
            <a:r>
              <a:rPr lang="en-US" sz="3200" dirty="0"/>
              <a:t>in a Lithuanian </a:t>
            </a:r>
            <a:r>
              <a:rPr lang="en-US" sz="3200" dirty="0" smtClean="0"/>
              <a:t>village, </a:t>
            </a:r>
            <a:r>
              <a:rPr lang="en-US" sz="3200" dirty="0"/>
              <a:t>there lived a Roma boy named </a:t>
            </a:r>
            <a:r>
              <a:rPr lang="en-US" sz="3200" dirty="0" err="1" smtClean="0"/>
              <a:t>Barvalo</a:t>
            </a:r>
            <a:r>
              <a:rPr lang="en-US" sz="3200" dirty="0" smtClean="0"/>
              <a:t>.  </a:t>
            </a:r>
            <a:endParaRPr lang="en-US" sz="3200" dirty="0"/>
          </a:p>
        </p:txBody>
      </p:sp>
      <p:pic>
        <p:nvPicPr>
          <p:cNvPr id="12" name="Picture 11">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5" name="Picture 14" descr="http://media.worldflags101.com/i/flags/lithuania.gif"/>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l="5297"/>
          <a:stretch/>
        </p:blipFill>
        <p:spPr>
          <a:xfrm rot="5400000">
            <a:off x="2566830" y="1948557"/>
            <a:ext cx="3379719" cy="5029200"/>
          </a:xfrm>
          <a:prstGeom prst="rect">
            <a:avLst/>
          </a:prstGeom>
        </p:spPr>
      </p:pic>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71001" y="2068105"/>
            <a:ext cx="386032" cy="386032"/>
          </a:xfrm>
          <a:prstGeom prst="rect">
            <a:avLst/>
          </a:prstGeom>
        </p:spPr>
      </p:pic>
      <p:pic>
        <p:nvPicPr>
          <p:cNvPr id="1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223168" y="6153016"/>
            <a:ext cx="232276" cy="232276"/>
          </a:xfrm>
          <a:prstGeom prst="rect">
            <a:avLst/>
          </a:prstGeom>
        </p:spPr>
      </p:pic>
      <p:pic>
        <p:nvPicPr>
          <p:cNvPr id="1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315421" y="3019681"/>
            <a:ext cx="280086" cy="280086"/>
          </a:xfrm>
          <a:prstGeom prst="rect">
            <a:avLst/>
          </a:prstGeom>
        </p:spPr>
      </p:pic>
      <p:sp>
        <p:nvSpPr>
          <p:cNvPr id="3" name="Rectangle 2"/>
          <p:cNvSpPr/>
          <p:nvPr/>
        </p:nvSpPr>
        <p:spPr>
          <a:xfrm>
            <a:off x="5013567" y="6130111"/>
            <a:ext cx="1693092" cy="261610"/>
          </a:xfrm>
          <a:prstGeom prst="rect">
            <a:avLst/>
          </a:prstGeom>
        </p:spPr>
        <p:txBody>
          <a:bodyPr wrap="none">
            <a:spAutoFit/>
          </a:bodyPr>
          <a:lstStyle/>
          <a:p>
            <a:r>
              <a:rPr lang="en-US" sz="1100" dirty="0">
                <a:ea typeface="Times New Roman" panose="02020603050405020304" pitchFamily="18" charset="0"/>
              </a:rPr>
              <a:t>Sonata </a:t>
            </a:r>
            <a:r>
              <a:rPr lang="en-US" sz="1100" dirty="0" err="1">
                <a:ea typeface="Times New Roman" panose="02020603050405020304" pitchFamily="18" charset="0"/>
              </a:rPr>
              <a:t>Marcinkevič</a:t>
            </a:r>
            <a:r>
              <a:rPr lang="en-US" sz="1100" dirty="0">
                <a:ea typeface="Times New Roman" panose="02020603050405020304" pitchFamily="18" charset="0"/>
              </a:rPr>
              <a:t>, </a:t>
            </a:r>
            <a:r>
              <a:rPr lang="en-US" sz="1100" dirty="0" smtClean="0">
                <a:ea typeface="Times New Roman" panose="02020603050405020304" pitchFamily="18" charset="0"/>
              </a:rPr>
              <a:t>12 m.</a:t>
            </a:r>
            <a:endParaRPr lang="en-US" sz="1100" dirty="0"/>
          </a:p>
        </p:txBody>
      </p:sp>
    </p:spTree>
    <p:extLst>
      <p:ext uri="{BB962C8B-B14F-4D97-AF65-F5344CB8AC3E}">
        <p14:creationId xmlns:p14="http://schemas.microsoft.com/office/powerpoint/2010/main" val="1850442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1"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19" fill="hold"/>
                                        <p:tgtEl>
                                          <p:spTgt spid="18"/>
                                        </p:tgtEl>
                                      </p:cBhvr>
                                    </p:cmd>
                                  </p:childTnLst>
                                </p:cTn>
                              </p:par>
                            </p:childTnLst>
                          </p:cTn>
                        </p:par>
                      </p:childTnLst>
                    </p:cTn>
                  </p:par>
                </p:childTnLst>
              </p:cTn>
              <p:nextCondLst>
                <p:cond evt="onClick" delay="0">
                  <p:tgtEl>
                    <p:spTgt spid="18"/>
                  </p:tgtEl>
                </p:cond>
              </p:nextCondLst>
            </p:seq>
            <p:audio>
              <p:cMediaNode vol="100000">
                <p:cTn id="13" fill="hold" display="0">
                  <p:stCondLst>
                    <p:cond delay="indefinite"/>
                  </p:stCondLst>
                  <p:endCondLst>
                    <p:cond evt="onStopAudio" delay="0">
                      <p:tgtEl>
                        <p:sldTgt/>
                      </p:tgtEl>
                    </p:cond>
                  </p:endCondLst>
                </p:cTn>
                <p:tgtEl>
                  <p:spTgt spid="18"/>
                </p:tgtEl>
              </p:cMediaNode>
            </p:audio>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814" fill="hold"/>
                                        <p:tgtEl>
                                          <p:spTgt spid="19"/>
                                        </p:tgtEl>
                                      </p:cBhvr>
                                    </p:cmd>
                                  </p:childTnLst>
                                </p:cTn>
                              </p:par>
                            </p:childTnLst>
                          </p:cTn>
                        </p:par>
                      </p:childTnLst>
                    </p:cTn>
                  </p:par>
                </p:childTnLst>
              </p:cTn>
              <p:nextCondLst>
                <p:cond evt="onClick" delay="0">
                  <p:tgtEl>
                    <p:spTgt spid="19"/>
                  </p:tgtEl>
                </p:cond>
              </p:nextCondLst>
            </p:seq>
            <p:audio>
              <p:cMediaNode vol="80000">
                <p:cTn id="19"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1009862" y="790833"/>
            <a:ext cx="6343135" cy="1569660"/>
          </a:xfrm>
          <a:prstGeom prst="rect">
            <a:avLst/>
          </a:prstGeom>
        </p:spPr>
        <p:txBody>
          <a:bodyPr wrap="square">
            <a:spAutoFit/>
          </a:bodyPr>
          <a:lstStyle/>
          <a:p>
            <a:pPr algn="just"/>
            <a:r>
              <a:rPr lang="en-US" sz="2400" dirty="0" err="1" smtClean="0"/>
              <a:t>Jek</a:t>
            </a:r>
            <a:r>
              <a:rPr lang="en-US" sz="2400" dirty="0" smtClean="0"/>
              <a:t> </a:t>
            </a:r>
            <a:r>
              <a:rPr lang="en-US" sz="2400" dirty="0" err="1"/>
              <a:t>rudzeniakro</a:t>
            </a:r>
            <a:r>
              <a:rPr lang="en-US" sz="2400" dirty="0"/>
              <a:t> </a:t>
            </a:r>
            <a:r>
              <a:rPr lang="en-US" sz="2400" dirty="0" err="1"/>
              <a:t>dyvēs</a:t>
            </a:r>
            <a:r>
              <a:rPr lang="en-US" sz="2400" dirty="0"/>
              <a:t> </a:t>
            </a:r>
            <a:r>
              <a:rPr lang="en-US" sz="2400" dirty="0" err="1"/>
              <a:t>lēske</a:t>
            </a:r>
            <a:r>
              <a:rPr lang="en-US" sz="2400" dirty="0"/>
              <a:t> </a:t>
            </a:r>
            <a:r>
              <a:rPr lang="en-US" sz="2400" dirty="0" err="1"/>
              <a:t>usykadē</a:t>
            </a:r>
            <a:r>
              <a:rPr lang="en-US" sz="2400" dirty="0"/>
              <a:t> </a:t>
            </a:r>
            <a:r>
              <a:rPr lang="en-US" sz="2400" dirty="0" err="1"/>
              <a:t>tēdžias</a:t>
            </a:r>
            <a:r>
              <a:rPr lang="en-US" sz="2400" dirty="0"/>
              <a:t> </a:t>
            </a:r>
            <a:r>
              <a:rPr lang="en-US" sz="2400" dirty="0" err="1"/>
              <a:t>dē</a:t>
            </a:r>
            <a:r>
              <a:rPr lang="en-US" sz="2400" dirty="0"/>
              <a:t> </a:t>
            </a:r>
            <a:r>
              <a:rPr lang="en-US" sz="2400" dirty="0" err="1"/>
              <a:t>vēš</a:t>
            </a:r>
            <a:r>
              <a:rPr lang="en-US" sz="2400" dirty="0"/>
              <a:t> </a:t>
            </a:r>
            <a:r>
              <a:rPr lang="en-US" sz="2400" dirty="0" err="1"/>
              <a:t>i</a:t>
            </a:r>
            <a:r>
              <a:rPr lang="en-US" sz="2400" dirty="0"/>
              <a:t> </a:t>
            </a:r>
            <a:r>
              <a:rPr lang="en-US" sz="2400" dirty="0" err="1"/>
              <a:t>tēskedēl</a:t>
            </a:r>
            <a:r>
              <a:rPr lang="en-US" sz="2400" dirty="0"/>
              <a:t> </a:t>
            </a:r>
            <a:r>
              <a:rPr lang="en-US" sz="2400" dirty="0" err="1"/>
              <a:t>kašta</a:t>
            </a:r>
            <a:r>
              <a:rPr lang="en-US" sz="2400" dirty="0"/>
              <a:t> pal </a:t>
            </a:r>
            <a:r>
              <a:rPr lang="en-US" sz="2400" dirty="0" err="1"/>
              <a:t>zima</a:t>
            </a:r>
            <a:r>
              <a:rPr lang="en-US" sz="2400" dirty="0"/>
              <a:t>. Jo </a:t>
            </a:r>
            <a:r>
              <a:rPr lang="en-US" sz="2400" dirty="0" err="1"/>
              <a:t>gija</a:t>
            </a:r>
            <a:r>
              <a:rPr lang="en-US" sz="2400" dirty="0"/>
              <a:t> </a:t>
            </a:r>
            <a:r>
              <a:rPr lang="en-US" sz="2400" dirty="0" err="1"/>
              <a:t>dē</a:t>
            </a:r>
            <a:r>
              <a:rPr lang="en-US" sz="2400" dirty="0"/>
              <a:t> </a:t>
            </a:r>
            <a:r>
              <a:rPr lang="en-US" sz="2400" dirty="0" err="1"/>
              <a:t>vēš</a:t>
            </a:r>
            <a:r>
              <a:rPr lang="en-US" sz="2400" dirty="0"/>
              <a:t> pal </a:t>
            </a:r>
            <a:r>
              <a:rPr lang="en-US" sz="2400" dirty="0" err="1"/>
              <a:t>kašta</a:t>
            </a:r>
            <a:r>
              <a:rPr lang="en-US" sz="2400" dirty="0"/>
              <a:t>  </a:t>
            </a:r>
            <a:r>
              <a:rPr lang="en-US" sz="2400" dirty="0" err="1"/>
              <a:t>i</a:t>
            </a:r>
            <a:r>
              <a:rPr lang="en-US" sz="2400" dirty="0"/>
              <a:t>, </a:t>
            </a:r>
            <a:r>
              <a:rPr lang="en-US" sz="2400" dirty="0" err="1"/>
              <a:t>kedy</a:t>
            </a:r>
            <a:r>
              <a:rPr lang="en-US" sz="2400" dirty="0"/>
              <a:t> </a:t>
            </a:r>
            <a:r>
              <a:rPr lang="en-US" sz="2400" dirty="0" err="1"/>
              <a:t>dogija</a:t>
            </a:r>
            <a:r>
              <a:rPr lang="en-US" sz="2400" dirty="0"/>
              <a:t> </a:t>
            </a:r>
            <a:r>
              <a:rPr lang="en-US" sz="2400" dirty="0" err="1"/>
              <a:t>dē</a:t>
            </a:r>
            <a:r>
              <a:rPr lang="en-US" sz="2400" dirty="0"/>
              <a:t> </a:t>
            </a:r>
            <a:r>
              <a:rPr lang="en-US" sz="2400" dirty="0" err="1"/>
              <a:t>samo</a:t>
            </a:r>
            <a:r>
              <a:rPr lang="en-US" sz="2400" dirty="0"/>
              <a:t> </a:t>
            </a:r>
            <a:r>
              <a:rPr lang="en-US" sz="2400" dirty="0" err="1"/>
              <a:t>vēšēskiro</a:t>
            </a:r>
            <a:r>
              <a:rPr lang="en-US" sz="2400" dirty="0"/>
              <a:t> </a:t>
            </a:r>
            <a:r>
              <a:rPr lang="en-US" sz="2400" dirty="0" err="1"/>
              <a:t>maškiral</a:t>
            </a:r>
            <a:r>
              <a:rPr lang="en-US" sz="2400" dirty="0"/>
              <a:t>, </a:t>
            </a:r>
            <a:r>
              <a:rPr lang="en-US" sz="2400" dirty="0" err="1"/>
              <a:t>ušundzia</a:t>
            </a:r>
            <a:r>
              <a:rPr lang="en-US" sz="2400" dirty="0"/>
              <a:t> </a:t>
            </a:r>
            <a:r>
              <a:rPr lang="en-US" sz="2400" dirty="0" err="1"/>
              <a:t>vari</a:t>
            </a:r>
            <a:r>
              <a:rPr lang="en-US" sz="2400" dirty="0"/>
              <a:t> </a:t>
            </a:r>
            <a:r>
              <a:rPr lang="en-US" sz="2400" dirty="0" err="1"/>
              <a:t>savo</a:t>
            </a:r>
            <a:r>
              <a:rPr lang="en-US" sz="2400" dirty="0"/>
              <a:t> </a:t>
            </a:r>
            <a:r>
              <a:rPr lang="en-US" sz="2400" dirty="0" err="1"/>
              <a:t>šumo</a:t>
            </a:r>
            <a:r>
              <a:rPr lang="en-US" sz="2400" dirty="0"/>
              <a:t>. So </a:t>
            </a:r>
            <a:r>
              <a:rPr lang="en-US" sz="2400" dirty="0" err="1"/>
              <a:t>adēj</a:t>
            </a:r>
            <a:r>
              <a:rPr lang="en-US" sz="2400" dirty="0"/>
              <a:t>?</a:t>
            </a:r>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71945" y="790833"/>
            <a:ext cx="3552498" cy="2677656"/>
          </a:xfrm>
          <a:prstGeom prst="rect">
            <a:avLst/>
          </a:prstGeom>
          <a:noFill/>
        </p:spPr>
        <p:txBody>
          <a:bodyPr wrap="square" rtlCol="0">
            <a:spAutoFit/>
          </a:bodyPr>
          <a:lstStyle/>
          <a:p>
            <a:pPr algn="just"/>
            <a:r>
              <a:rPr lang="lt-LT" sz="2400" dirty="0" smtClean="0"/>
              <a:t>Vieną </a:t>
            </a:r>
            <a:r>
              <a:rPr lang="lt-LT" sz="2400" dirty="0"/>
              <a:t>rudens dieną jam buvo liepta eiti į mišką ir pririnkti žiemai žabų. Jis ėjo mišku ir, kai pasiekė didžiausią tankmę, išgirdo keistą triukšmą. Kas tai? </a:t>
            </a:r>
            <a:endParaRPr lang="en-US" sz="2400" dirty="0"/>
          </a:p>
          <a:p>
            <a:pPr algn="just"/>
            <a:endParaRPr lang="en-US" sz="2400" dirty="0"/>
          </a:p>
        </p:txBody>
      </p:sp>
      <p:sp>
        <p:nvSpPr>
          <p:cNvPr id="10" name="TextBox 9"/>
          <p:cNvSpPr txBox="1"/>
          <p:nvPr/>
        </p:nvSpPr>
        <p:spPr>
          <a:xfrm>
            <a:off x="8071945" y="4966525"/>
            <a:ext cx="3373821" cy="246221"/>
          </a:xfrm>
          <a:prstGeom prst="rect">
            <a:avLst/>
          </a:prstGeom>
          <a:noFill/>
        </p:spPr>
        <p:txBody>
          <a:bodyPr wrap="square" rtlCol="0">
            <a:spAutoFit/>
          </a:bodyPr>
          <a:lstStyle/>
          <a:p>
            <a:endParaRPr lang="en-US" sz="1000" dirty="0"/>
          </a:p>
        </p:txBody>
      </p:sp>
      <p:sp>
        <p:nvSpPr>
          <p:cNvPr id="11" name="TextBox 10"/>
          <p:cNvSpPr txBox="1"/>
          <p:nvPr/>
        </p:nvSpPr>
        <p:spPr>
          <a:xfrm>
            <a:off x="8071945" y="3781585"/>
            <a:ext cx="3373821" cy="2677656"/>
          </a:xfrm>
          <a:prstGeom prst="rect">
            <a:avLst/>
          </a:prstGeom>
          <a:noFill/>
        </p:spPr>
        <p:txBody>
          <a:bodyPr wrap="square" rtlCol="0">
            <a:spAutoFit/>
          </a:bodyPr>
          <a:lstStyle/>
          <a:p>
            <a:pPr algn="just"/>
            <a:r>
              <a:rPr lang="en-US" sz="2400" dirty="0" smtClean="0"/>
              <a:t>It </a:t>
            </a:r>
            <a:r>
              <a:rPr lang="en-US" sz="2400" dirty="0"/>
              <a:t>was autumn and he was tasked with gathering wood for the upcoming cold winter.  As he entered the dense forest, he heard a strange noise.  What was </a:t>
            </a:r>
            <a:r>
              <a:rPr lang="en-US" sz="2400" dirty="0" smtClean="0"/>
              <a:t>that</a:t>
            </a:r>
            <a:r>
              <a:rPr lang="en-US" sz="2400" dirty="0"/>
              <a:t>?</a:t>
            </a:r>
          </a:p>
        </p:txBody>
      </p:sp>
      <p:pic>
        <p:nvPicPr>
          <p:cNvPr id="12" name="Picture 11">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5" name="Picture 14" descr="http://media.worldflags101.com/i/flags/lithuania.gif"/>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1687" y="2713031"/>
            <a:ext cx="5030006" cy="3566160"/>
          </a:xfrm>
          <a:prstGeom prst="rect">
            <a:avLst/>
          </a:prstGeom>
        </p:spPr>
      </p:pic>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07749" y="2105004"/>
            <a:ext cx="335594" cy="335594"/>
          </a:xfrm>
          <a:prstGeom prst="rect">
            <a:avLst/>
          </a:prstGeom>
        </p:spPr>
      </p:pic>
      <p:pic>
        <p:nvPicPr>
          <p:cNvPr id="1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213490" y="6163053"/>
            <a:ext cx="232276" cy="232276"/>
          </a:xfrm>
          <a:prstGeom prst="rect">
            <a:avLst/>
          </a:prstGeom>
        </p:spPr>
      </p:pic>
      <p:pic>
        <p:nvPicPr>
          <p:cNvPr id="1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246872" y="3036982"/>
            <a:ext cx="271849" cy="271849"/>
          </a:xfrm>
          <a:prstGeom prst="rect">
            <a:avLst/>
          </a:prstGeom>
        </p:spPr>
      </p:pic>
      <p:sp>
        <p:nvSpPr>
          <p:cNvPr id="6" name="Rectangle 5"/>
          <p:cNvSpPr/>
          <p:nvPr/>
        </p:nvSpPr>
        <p:spPr>
          <a:xfrm>
            <a:off x="4894204" y="6264524"/>
            <a:ext cx="1718740" cy="261610"/>
          </a:xfrm>
          <a:prstGeom prst="rect">
            <a:avLst/>
          </a:prstGeom>
        </p:spPr>
        <p:txBody>
          <a:bodyPr wrap="none">
            <a:spAutoFit/>
          </a:bodyPr>
          <a:lstStyle/>
          <a:p>
            <a:r>
              <a:rPr lang="en-US" sz="1100" dirty="0" err="1">
                <a:ea typeface="Times New Roman" panose="02020603050405020304" pitchFamily="18" charset="0"/>
              </a:rPr>
              <a:t>Armandas</a:t>
            </a:r>
            <a:r>
              <a:rPr lang="en-US" sz="1100" dirty="0">
                <a:ea typeface="Times New Roman" panose="02020603050405020304" pitchFamily="18" charset="0"/>
              </a:rPr>
              <a:t> </a:t>
            </a:r>
            <a:r>
              <a:rPr lang="en-US" sz="1100" dirty="0" err="1">
                <a:ea typeface="Times New Roman" panose="02020603050405020304" pitchFamily="18" charset="0"/>
              </a:rPr>
              <a:t>Bružinskas</a:t>
            </a:r>
            <a:r>
              <a:rPr lang="en-US" sz="1100" dirty="0">
                <a:ea typeface="Times New Roman" panose="02020603050405020304" pitchFamily="18" charset="0"/>
              </a:rPr>
              <a:t>, </a:t>
            </a:r>
            <a:r>
              <a:rPr lang="en-US" sz="1100" dirty="0" smtClean="0">
                <a:ea typeface="Times New Roman" panose="02020603050405020304" pitchFamily="18" charset="0"/>
              </a:rPr>
              <a:t>9 m.</a:t>
            </a:r>
            <a:endParaRPr lang="en-US" sz="1100" dirty="0"/>
          </a:p>
        </p:txBody>
      </p:sp>
    </p:spTree>
    <p:extLst>
      <p:ext uri="{BB962C8B-B14F-4D97-AF65-F5344CB8AC3E}">
        <p14:creationId xmlns:p14="http://schemas.microsoft.com/office/powerpoint/2010/main" val="678485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37"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640" fill="hold"/>
                                        <p:tgtEl>
                                          <p:spTgt spid="18"/>
                                        </p:tgtEl>
                                      </p:cBhvr>
                                    </p:cmd>
                                  </p:childTnLst>
                                </p:cTn>
                              </p:par>
                            </p:childTnLst>
                          </p:cTn>
                        </p:par>
                      </p:childTnLst>
                    </p:cTn>
                  </p:par>
                </p:childTnLst>
              </p:cTn>
              <p:nextCondLst>
                <p:cond evt="onClick" delay="0">
                  <p:tgtEl>
                    <p:spTgt spid="18"/>
                  </p:tgtEl>
                </p:cond>
              </p:nextCondLst>
            </p:seq>
            <p:audio>
              <p:cMediaNode vol="80000">
                <p:cTn id="13" fill="hold" display="0">
                  <p:stCondLst>
                    <p:cond delay="indefinite"/>
                  </p:stCondLst>
                  <p:endCondLst>
                    <p:cond evt="onStopAudio" delay="0">
                      <p:tgtEl>
                        <p:sldTgt/>
                      </p:tgtEl>
                    </p:cond>
                  </p:endCondLst>
                </p:cTn>
                <p:tgtEl>
                  <p:spTgt spid="18"/>
                </p:tgtEl>
              </p:cMediaNode>
            </p:audio>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380" fill="hold"/>
                                        <p:tgtEl>
                                          <p:spTgt spid="19"/>
                                        </p:tgtEl>
                                      </p:cBhvr>
                                    </p:cmd>
                                  </p:childTnLst>
                                </p:cTn>
                              </p:par>
                            </p:childTnLst>
                          </p:cTn>
                        </p:par>
                      </p:childTnLst>
                    </p:cTn>
                  </p:par>
                </p:childTnLst>
              </p:cTn>
              <p:nextCondLst>
                <p:cond evt="onClick" delay="0">
                  <p:tgtEl>
                    <p:spTgt spid="19"/>
                  </p:tgtEl>
                </p:cond>
              </p:nextCondLst>
            </p:seq>
            <p:audio>
              <p:cMediaNode vol="80000">
                <p:cTn id="19"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1019220" y="739876"/>
            <a:ext cx="6474940" cy="1615827"/>
          </a:xfrm>
          <a:prstGeom prst="rect">
            <a:avLst/>
          </a:prstGeom>
        </p:spPr>
        <p:txBody>
          <a:bodyPr wrap="square">
            <a:spAutoFit/>
          </a:bodyPr>
          <a:lstStyle/>
          <a:p>
            <a:pPr algn="just"/>
            <a:r>
              <a:rPr lang="en-US" sz="1650" dirty="0" err="1"/>
              <a:t>Adē</a:t>
            </a:r>
            <a:r>
              <a:rPr lang="en-US" sz="1650" dirty="0"/>
              <a:t> </a:t>
            </a:r>
            <a:r>
              <a:rPr lang="en-US" sz="1650" dirty="0" err="1"/>
              <a:t>vēšēskiro</a:t>
            </a:r>
            <a:r>
              <a:rPr lang="en-US" sz="1650" dirty="0"/>
              <a:t> </a:t>
            </a:r>
            <a:r>
              <a:rPr lang="en-US" sz="1650" dirty="0" err="1"/>
              <a:t>maškiral</a:t>
            </a:r>
            <a:r>
              <a:rPr lang="en-US" sz="1650" dirty="0"/>
              <a:t>, </a:t>
            </a:r>
            <a:r>
              <a:rPr lang="en-US" sz="1650" dirty="0" err="1"/>
              <a:t>tal</a:t>
            </a:r>
            <a:r>
              <a:rPr lang="en-US" sz="1650" dirty="0"/>
              <a:t> </a:t>
            </a:r>
            <a:r>
              <a:rPr lang="en-US" sz="1650" dirty="0" err="1"/>
              <a:t>ēglia</a:t>
            </a:r>
            <a:r>
              <a:rPr lang="en-US" sz="1650" dirty="0"/>
              <a:t> sys </a:t>
            </a:r>
            <a:r>
              <a:rPr lang="en-US" sz="1650" dirty="0" err="1"/>
              <a:t>pašto</a:t>
            </a:r>
            <a:r>
              <a:rPr lang="en-US" sz="1650" dirty="0"/>
              <a:t> </a:t>
            </a:r>
            <a:r>
              <a:rPr lang="en-US" sz="1650" dirty="0" err="1"/>
              <a:t>ruv</a:t>
            </a:r>
            <a:r>
              <a:rPr lang="en-US" sz="1650" dirty="0"/>
              <a:t>. Jo sys </a:t>
            </a:r>
            <a:r>
              <a:rPr lang="en-US" sz="1650" dirty="0" err="1"/>
              <a:t>popēno</a:t>
            </a:r>
            <a:r>
              <a:rPr lang="en-US" sz="1650" dirty="0"/>
              <a:t> </a:t>
            </a:r>
            <a:r>
              <a:rPr lang="en-US" sz="1650" dirty="0" err="1"/>
              <a:t>dē</a:t>
            </a:r>
            <a:r>
              <a:rPr lang="en-US" sz="1650" dirty="0"/>
              <a:t> </a:t>
            </a:r>
            <a:r>
              <a:rPr lang="en-US" sz="1650" dirty="0" err="1"/>
              <a:t>kapkano</a:t>
            </a:r>
            <a:r>
              <a:rPr lang="en-US" sz="1650" dirty="0"/>
              <a:t>, pal </a:t>
            </a:r>
            <a:r>
              <a:rPr lang="en-US" sz="1650" dirty="0" err="1"/>
              <a:t>dava</a:t>
            </a:r>
            <a:r>
              <a:rPr lang="en-US" sz="1650" dirty="0"/>
              <a:t>  </a:t>
            </a:r>
            <a:r>
              <a:rPr lang="en-US" sz="1650" dirty="0" err="1"/>
              <a:t>na</a:t>
            </a:r>
            <a:r>
              <a:rPr lang="en-US" sz="1650" dirty="0"/>
              <a:t> </a:t>
            </a:r>
            <a:r>
              <a:rPr lang="en-US" sz="1650" dirty="0" err="1"/>
              <a:t>možyndzia</a:t>
            </a:r>
            <a:r>
              <a:rPr lang="en-US" sz="1650" dirty="0"/>
              <a:t> </a:t>
            </a:r>
            <a:r>
              <a:rPr lang="en-US" sz="1650" dirty="0" err="1"/>
              <a:t>tenašēl</a:t>
            </a:r>
            <a:r>
              <a:rPr lang="en-US" sz="1650" dirty="0"/>
              <a:t>. </a:t>
            </a:r>
            <a:r>
              <a:rPr lang="en-US" sz="1650" dirty="0" err="1"/>
              <a:t>Ruv</a:t>
            </a:r>
            <a:r>
              <a:rPr lang="en-US" sz="1650" dirty="0"/>
              <a:t> sys </a:t>
            </a:r>
            <a:r>
              <a:rPr lang="en-US" sz="1650" dirty="0" err="1"/>
              <a:t>pašto</a:t>
            </a:r>
            <a:r>
              <a:rPr lang="en-US" sz="1650" dirty="0"/>
              <a:t>, </a:t>
            </a:r>
            <a:r>
              <a:rPr lang="en-US" sz="1650" dirty="0" err="1"/>
              <a:t>čiuc</a:t>
            </a:r>
            <a:r>
              <a:rPr lang="en-US" sz="1650" dirty="0"/>
              <a:t> </a:t>
            </a:r>
            <a:r>
              <a:rPr lang="en-US" sz="1650" dirty="0" err="1"/>
              <a:t>šyvilyndziapēs</a:t>
            </a:r>
            <a:r>
              <a:rPr lang="en-US" sz="1650" dirty="0"/>
              <a:t>, </a:t>
            </a:r>
            <a:r>
              <a:rPr lang="en-US" sz="1650" dirty="0" err="1"/>
              <a:t>zor</a:t>
            </a:r>
            <a:r>
              <a:rPr lang="en-US" sz="1650" dirty="0"/>
              <a:t> </a:t>
            </a:r>
            <a:r>
              <a:rPr lang="en-US" sz="1650" dirty="0" err="1"/>
              <a:t>adē</a:t>
            </a:r>
            <a:r>
              <a:rPr lang="en-US" sz="1650" dirty="0"/>
              <a:t> </a:t>
            </a:r>
            <a:r>
              <a:rPr lang="en-US" sz="1650" dirty="0" err="1"/>
              <a:t>lēstē</a:t>
            </a:r>
            <a:r>
              <a:rPr lang="en-US" sz="1650" dirty="0"/>
              <a:t> </a:t>
            </a:r>
            <a:r>
              <a:rPr lang="en-US" sz="1650" dirty="0" err="1"/>
              <a:t>na</a:t>
            </a:r>
            <a:r>
              <a:rPr lang="en-US" sz="1650" dirty="0"/>
              <a:t> </a:t>
            </a:r>
            <a:r>
              <a:rPr lang="en-US" sz="1650" dirty="0" err="1"/>
              <a:t>isys</a:t>
            </a:r>
            <a:r>
              <a:rPr lang="en-US" sz="1650" dirty="0"/>
              <a:t>. </a:t>
            </a:r>
            <a:r>
              <a:rPr lang="en-US" sz="1650" dirty="0" err="1"/>
              <a:t>Podykhja</a:t>
            </a:r>
            <a:r>
              <a:rPr lang="en-US" sz="1650" dirty="0"/>
              <a:t> </a:t>
            </a:r>
            <a:r>
              <a:rPr lang="en-US" sz="1650" dirty="0" err="1"/>
              <a:t>lēs</a:t>
            </a:r>
            <a:r>
              <a:rPr lang="en-US" sz="1650" dirty="0"/>
              <a:t> </a:t>
            </a:r>
            <a:r>
              <a:rPr lang="en-US" sz="1650" dirty="0" smtClean="0"/>
              <a:t>Ba</a:t>
            </a:r>
            <a:r>
              <a:rPr lang="lt-LT" sz="1650" dirty="0" err="1" smtClean="0"/>
              <a:t>rvalo</a:t>
            </a:r>
            <a:r>
              <a:rPr lang="en-US" sz="1650" dirty="0" smtClean="0"/>
              <a:t> </a:t>
            </a:r>
            <a:r>
              <a:rPr lang="en-US" sz="1650" dirty="0" err="1"/>
              <a:t>i</a:t>
            </a:r>
            <a:r>
              <a:rPr lang="en-US" sz="1650" dirty="0"/>
              <a:t> </a:t>
            </a:r>
            <a:r>
              <a:rPr lang="en-US" sz="1650" dirty="0" err="1"/>
              <a:t>stērdzia</a:t>
            </a:r>
            <a:r>
              <a:rPr lang="en-US" sz="1650" dirty="0"/>
              <a:t> </a:t>
            </a:r>
            <a:r>
              <a:rPr lang="en-US" sz="1650" dirty="0" err="1"/>
              <a:t>tēpoduminēl</a:t>
            </a:r>
            <a:r>
              <a:rPr lang="en-US" sz="1650" dirty="0"/>
              <a:t>. </a:t>
            </a:r>
            <a:r>
              <a:rPr lang="en-US" sz="1650" dirty="0" err="1"/>
              <a:t>Čhavoro</a:t>
            </a:r>
            <a:r>
              <a:rPr lang="en-US" sz="1650" dirty="0"/>
              <a:t> </a:t>
            </a:r>
            <a:r>
              <a:rPr lang="en-US" sz="1650" dirty="0" err="1"/>
              <a:t>džindzia</a:t>
            </a:r>
            <a:r>
              <a:rPr lang="en-US" sz="1650" dirty="0"/>
              <a:t>, so </a:t>
            </a:r>
            <a:r>
              <a:rPr lang="en-US" sz="1650" dirty="0" err="1"/>
              <a:t>ruva</a:t>
            </a:r>
            <a:r>
              <a:rPr lang="en-US" sz="1650" dirty="0"/>
              <a:t> </a:t>
            </a:r>
            <a:r>
              <a:rPr lang="en-US" sz="1650" dirty="0" err="1"/>
              <a:t>sy</a:t>
            </a:r>
            <a:r>
              <a:rPr lang="en-US" sz="1650" dirty="0"/>
              <a:t> </a:t>
            </a:r>
            <a:r>
              <a:rPr lang="en-US" sz="1650" dirty="0" err="1"/>
              <a:t>apasnē</a:t>
            </a:r>
            <a:r>
              <a:rPr lang="en-US" sz="1650" dirty="0"/>
              <a:t> </a:t>
            </a:r>
            <a:r>
              <a:rPr lang="en-US" sz="1650" dirty="0" err="1"/>
              <a:t>zvieri</a:t>
            </a:r>
            <a:r>
              <a:rPr lang="en-US" sz="1650" dirty="0"/>
              <a:t>, </a:t>
            </a:r>
            <a:r>
              <a:rPr lang="en-US" sz="1650" dirty="0" err="1"/>
              <a:t>ali</a:t>
            </a:r>
            <a:r>
              <a:rPr lang="en-US" sz="1650" dirty="0"/>
              <a:t> </a:t>
            </a:r>
            <a:r>
              <a:rPr lang="en-US" sz="1650" dirty="0" err="1"/>
              <a:t>dava</a:t>
            </a:r>
            <a:r>
              <a:rPr lang="en-US" sz="1650" dirty="0"/>
              <a:t> </a:t>
            </a:r>
            <a:r>
              <a:rPr lang="en-US" sz="1650" dirty="0" err="1"/>
              <a:t>ruv</a:t>
            </a:r>
            <a:r>
              <a:rPr lang="en-US" sz="1650" dirty="0"/>
              <a:t> sys </a:t>
            </a:r>
            <a:r>
              <a:rPr lang="en-US" sz="1650" dirty="0" err="1"/>
              <a:t>ranimē</a:t>
            </a:r>
            <a:r>
              <a:rPr lang="en-US" sz="1650" dirty="0"/>
              <a:t>, </a:t>
            </a:r>
            <a:r>
              <a:rPr lang="en-US" sz="1650" dirty="0" err="1"/>
              <a:t>lēske</a:t>
            </a:r>
            <a:r>
              <a:rPr lang="en-US" sz="1650" dirty="0"/>
              <a:t> </a:t>
            </a:r>
            <a:r>
              <a:rPr lang="en-US" sz="1650" dirty="0" err="1"/>
              <a:t>izbit</a:t>
            </a:r>
            <a:r>
              <a:rPr lang="en-US" sz="1650" dirty="0"/>
              <a:t> </a:t>
            </a:r>
            <a:r>
              <a:rPr lang="en-US" sz="1650" dirty="0" err="1"/>
              <a:t>dukhandyja</a:t>
            </a:r>
            <a:r>
              <a:rPr lang="en-US" sz="1650" dirty="0"/>
              <a:t> </a:t>
            </a:r>
            <a:r>
              <a:rPr lang="en-US" sz="1650" dirty="0" err="1"/>
              <a:t>adē</a:t>
            </a:r>
            <a:r>
              <a:rPr lang="en-US" sz="1650" dirty="0"/>
              <a:t> </a:t>
            </a:r>
            <a:r>
              <a:rPr lang="en-US" sz="1650" dirty="0" err="1"/>
              <a:t>kapkano</a:t>
            </a:r>
            <a:r>
              <a:rPr lang="en-US" sz="1650" dirty="0"/>
              <a:t> </a:t>
            </a:r>
            <a:r>
              <a:rPr lang="en-US" sz="1650" dirty="0" err="1"/>
              <a:t>stasady</a:t>
            </a:r>
            <a:r>
              <a:rPr lang="en-US" sz="1650" dirty="0"/>
              <a:t> </a:t>
            </a:r>
            <a:r>
              <a:rPr lang="en-US" sz="1650" dirty="0" err="1"/>
              <a:t>lapa</a:t>
            </a:r>
            <a:r>
              <a:rPr lang="en-US" sz="1650" dirty="0"/>
              <a:t>. </a:t>
            </a:r>
            <a:r>
              <a:rPr lang="en-US" sz="1650" dirty="0" err="1" smtClean="0"/>
              <a:t>Barvalo</a:t>
            </a:r>
            <a:r>
              <a:rPr lang="en-US" sz="1650" dirty="0" smtClean="0"/>
              <a:t> </a:t>
            </a:r>
            <a:r>
              <a:rPr lang="en-US" sz="1650" dirty="0" err="1" smtClean="0"/>
              <a:t>zažalyndzia</a:t>
            </a:r>
            <a:r>
              <a:rPr lang="en-US" sz="1650" dirty="0" smtClean="0"/>
              <a:t> </a:t>
            </a:r>
            <a:r>
              <a:rPr lang="en-US" sz="1650" dirty="0" err="1"/>
              <a:t>ruvēs</a:t>
            </a:r>
            <a:r>
              <a:rPr lang="en-US" sz="1650" dirty="0"/>
              <a:t>, </a:t>
            </a:r>
            <a:r>
              <a:rPr lang="en-US" sz="1650" dirty="0" err="1"/>
              <a:t>zakamja</a:t>
            </a:r>
            <a:r>
              <a:rPr lang="en-US" sz="1650" dirty="0"/>
              <a:t> </a:t>
            </a:r>
            <a:r>
              <a:rPr lang="en-US" sz="1650" dirty="0" err="1"/>
              <a:t>lēske</a:t>
            </a:r>
            <a:r>
              <a:rPr lang="en-US" sz="1650" dirty="0"/>
              <a:t> </a:t>
            </a:r>
            <a:r>
              <a:rPr lang="en-US" sz="1650" dirty="0" err="1"/>
              <a:t>tēpomožynēl</a:t>
            </a:r>
            <a:r>
              <a:rPr lang="en-US" sz="1650" dirty="0"/>
              <a:t> - </a:t>
            </a:r>
            <a:r>
              <a:rPr lang="en-US" sz="1650" dirty="0" err="1"/>
              <a:t>tēvimēkel</a:t>
            </a:r>
            <a:r>
              <a:rPr lang="en-US" sz="1650" dirty="0"/>
              <a:t> </a:t>
            </a:r>
            <a:r>
              <a:rPr lang="en-US" sz="1650" dirty="0" err="1"/>
              <a:t>lēs</a:t>
            </a:r>
            <a:r>
              <a:rPr lang="en-US" sz="1650" dirty="0"/>
              <a:t> </a:t>
            </a:r>
            <a:r>
              <a:rPr lang="en-US" sz="1650" dirty="0" err="1" smtClean="0"/>
              <a:t>kapkanostyr</a:t>
            </a:r>
            <a:r>
              <a:rPr lang="lt-LT" sz="1650" dirty="0" smtClean="0"/>
              <a:t>.</a:t>
            </a:r>
            <a:endParaRPr lang="en-US" sz="1650" dirty="0"/>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71946" y="790750"/>
            <a:ext cx="3552497" cy="2585323"/>
          </a:xfrm>
          <a:prstGeom prst="rect">
            <a:avLst/>
          </a:prstGeom>
          <a:noFill/>
        </p:spPr>
        <p:txBody>
          <a:bodyPr wrap="square" rtlCol="0">
            <a:spAutoFit/>
          </a:bodyPr>
          <a:lstStyle/>
          <a:p>
            <a:pPr algn="just"/>
            <a:r>
              <a:rPr lang="lt-LT" dirty="0"/>
              <a:t>Tankmėje, po egle, tupėjo vilkas! Jo letena buvo suspausta spąstų, todėl jis negalėjo pabėgti. Tai pamatęs </a:t>
            </a:r>
            <a:r>
              <a:rPr lang="lt-LT" dirty="0" err="1" smtClean="0"/>
              <a:t>Barvalo</a:t>
            </a:r>
            <a:r>
              <a:rPr lang="lt-LT" dirty="0" smtClean="0"/>
              <a:t> </a:t>
            </a:r>
            <a:r>
              <a:rPr lang="lt-LT" dirty="0"/>
              <a:t>sustojo pagalvoti. Berniukas žinojo, kad vilkai yra labai pavojingi žvėrys, bet šis vilkas buvo sužeistas, jam labai skaudėjo spąstuose suspaustą koją.  Kaip jam būtų galima padėti?</a:t>
            </a:r>
            <a:endParaRPr lang="en-US" dirty="0"/>
          </a:p>
        </p:txBody>
      </p:sp>
      <p:sp>
        <p:nvSpPr>
          <p:cNvPr id="10" name="TextBox 9"/>
          <p:cNvSpPr txBox="1"/>
          <p:nvPr/>
        </p:nvSpPr>
        <p:spPr>
          <a:xfrm>
            <a:off x="8071945" y="4966525"/>
            <a:ext cx="3373821" cy="246221"/>
          </a:xfrm>
          <a:prstGeom prst="rect">
            <a:avLst/>
          </a:prstGeom>
          <a:noFill/>
        </p:spPr>
        <p:txBody>
          <a:bodyPr wrap="square" rtlCol="0">
            <a:spAutoFit/>
          </a:bodyPr>
          <a:lstStyle/>
          <a:p>
            <a:endParaRPr lang="en-US" sz="1000" dirty="0"/>
          </a:p>
        </p:txBody>
      </p:sp>
      <p:sp>
        <p:nvSpPr>
          <p:cNvPr id="11" name="TextBox 10"/>
          <p:cNvSpPr txBox="1"/>
          <p:nvPr/>
        </p:nvSpPr>
        <p:spPr>
          <a:xfrm>
            <a:off x="7939754" y="3959608"/>
            <a:ext cx="3595350" cy="2431435"/>
          </a:xfrm>
          <a:prstGeom prst="rect">
            <a:avLst/>
          </a:prstGeom>
          <a:noFill/>
        </p:spPr>
        <p:txBody>
          <a:bodyPr wrap="square" rtlCol="0">
            <a:spAutoFit/>
          </a:bodyPr>
          <a:lstStyle/>
          <a:p>
            <a:pPr algn="just"/>
            <a:r>
              <a:rPr lang="en-US" sz="1900" dirty="0"/>
              <a:t>There, under an evergreen tree, was a wolf!  The wolf’s leg was caught in a large hunting trap and he couldn’t move.  </a:t>
            </a:r>
            <a:r>
              <a:rPr lang="en-US" sz="1900" dirty="0" err="1" smtClean="0"/>
              <a:t>Barvalo</a:t>
            </a:r>
            <a:r>
              <a:rPr lang="en-US" sz="1900" dirty="0" smtClean="0"/>
              <a:t> </a:t>
            </a:r>
            <a:r>
              <a:rPr lang="en-US" sz="1900" dirty="0"/>
              <a:t>paused to think.  He knew that wolves were very dangerous animals, but this one was in pain.  How could he help this poor creature?</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3" name="Picture 12"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4" name="Picture 13">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85470" y="2999329"/>
            <a:ext cx="325017" cy="325017"/>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59691" y="6103268"/>
            <a:ext cx="315296" cy="315296"/>
          </a:xfrm>
          <a:prstGeom prst="rect">
            <a:avLst/>
          </a:prstGeom>
        </p:spPr>
      </p:pic>
      <p:pic>
        <p:nvPicPr>
          <p:cNvPr id="15" name="Picture 14"/>
          <p:cNvPicPr>
            <a:picLocks noChangeAspect="1"/>
          </p:cNvPicPr>
          <p:nvPr/>
        </p:nvPicPr>
        <p:blipFill>
          <a:blip r:embed="rId13"/>
          <a:stretch>
            <a:fillRect/>
          </a:stretch>
        </p:blipFill>
        <p:spPr>
          <a:xfrm>
            <a:off x="1674810" y="2705663"/>
            <a:ext cx="5163760" cy="3657917"/>
          </a:xfrm>
          <a:prstGeom prst="rect">
            <a:avLst/>
          </a:prstGeom>
        </p:spPr>
      </p:pic>
      <p:pic>
        <p:nvPicPr>
          <p:cNvPr id="1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17502" y="2086517"/>
            <a:ext cx="376658" cy="376658"/>
          </a:xfrm>
          <a:prstGeom prst="rect">
            <a:avLst/>
          </a:prstGeom>
        </p:spPr>
      </p:pic>
      <p:sp>
        <p:nvSpPr>
          <p:cNvPr id="5" name="Rectangle 4"/>
          <p:cNvSpPr/>
          <p:nvPr/>
        </p:nvSpPr>
        <p:spPr>
          <a:xfrm>
            <a:off x="5344002" y="6387786"/>
            <a:ext cx="1412566" cy="261610"/>
          </a:xfrm>
          <a:prstGeom prst="rect">
            <a:avLst/>
          </a:prstGeom>
        </p:spPr>
        <p:txBody>
          <a:bodyPr wrap="none">
            <a:spAutoFit/>
          </a:bodyPr>
          <a:lstStyle/>
          <a:p>
            <a:r>
              <a:rPr lang="en-US" sz="1100" dirty="0" err="1" smtClean="0"/>
              <a:t>Silvija</a:t>
            </a:r>
            <a:r>
              <a:rPr lang="en-US" sz="1100" dirty="0" smtClean="0"/>
              <a:t> </a:t>
            </a:r>
            <a:r>
              <a:rPr lang="en-US" sz="1100" dirty="0" err="1" smtClean="0"/>
              <a:t>Juchnevič</a:t>
            </a:r>
            <a:r>
              <a:rPr lang="en-US" sz="1100" dirty="0" smtClean="0"/>
              <a:t>, </a:t>
            </a:r>
            <a:r>
              <a:rPr lang="en-US" sz="1100" dirty="0"/>
              <a:t>8 m.</a:t>
            </a:r>
          </a:p>
        </p:txBody>
      </p:sp>
    </p:spTree>
    <p:extLst>
      <p:ext uri="{BB962C8B-B14F-4D97-AF65-F5344CB8AC3E}">
        <p14:creationId xmlns:p14="http://schemas.microsoft.com/office/powerpoint/2010/main" val="331101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67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4632" fill="hold"/>
                                        <p:tgtEl>
                                          <p:spTgt spid="17"/>
                                        </p:tgtEl>
                                      </p:cBhvr>
                                    </p:cmd>
                                  </p:childTnLst>
                                </p:cTn>
                              </p:par>
                            </p:childTnLst>
                          </p:cTn>
                        </p:par>
                      </p:childTnLst>
                    </p:cTn>
                  </p:par>
                </p:childTnLst>
              </p:cTn>
              <p:nextCondLst>
                <p:cond evt="onClick" delay="0">
                  <p:tgtEl>
                    <p:spTgt spid="17"/>
                  </p:tgtEl>
                </p:cond>
              </p:nextCondLst>
            </p:seq>
            <p:audio>
              <p:cMediaNode vol="80000">
                <p:cTn id="19"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3890" y="683172"/>
            <a:ext cx="6705600" cy="1786759"/>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4" name="Rectangle 3"/>
          <p:cNvSpPr/>
          <p:nvPr/>
        </p:nvSpPr>
        <p:spPr>
          <a:xfrm>
            <a:off x="963827" y="837887"/>
            <a:ext cx="6441989" cy="1477328"/>
          </a:xfrm>
          <a:prstGeom prst="rect">
            <a:avLst/>
          </a:prstGeom>
        </p:spPr>
        <p:txBody>
          <a:bodyPr wrap="square">
            <a:spAutoFit/>
          </a:bodyPr>
          <a:lstStyle/>
          <a:p>
            <a:pPr algn="just"/>
            <a:r>
              <a:rPr lang="en-US" dirty="0" err="1" smtClean="0"/>
              <a:t>Barvalo</a:t>
            </a:r>
            <a:r>
              <a:rPr lang="en-US" dirty="0" smtClean="0"/>
              <a:t> </a:t>
            </a:r>
            <a:r>
              <a:rPr lang="en-US" dirty="0" err="1"/>
              <a:t>podgija</a:t>
            </a:r>
            <a:r>
              <a:rPr lang="en-US" dirty="0"/>
              <a:t> </a:t>
            </a:r>
            <a:r>
              <a:rPr lang="en-US" dirty="0" err="1"/>
              <a:t>kē</a:t>
            </a:r>
            <a:r>
              <a:rPr lang="en-US" dirty="0"/>
              <a:t> </a:t>
            </a:r>
            <a:r>
              <a:rPr lang="en-US" dirty="0" err="1"/>
              <a:t>ruv</a:t>
            </a:r>
            <a:r>
              <a:rPr lang="en-US" dirty="0"/>
              <a:t> </a:t>
            </a:r>
            <a:r>
              <a:rPr lang="en-US" dirty="0" err="1"/>
              <a:t>pašēdyr</a:t>
            </a:r>
            <a:r>
              <a:rPr lang="en-US" dirty="0"/>
              <a:t>, </a:t>
            </a:r>
            <a:r>
              <a:rPr lang="en-US" dirty="0" err="1"/>
              <a:t>ruv</a:t>
            </a:r>
            <a:r>
              <a:rPr lang="en-US" dirty="0"/>
              <a:t> </a:t>
            </a:r>
            <a:r>
              <a:rPr lang="en-US" dirty="0" err="1"/>
              <a:t>po</a:t>
            </a:r>
            <a:r>
              <a:rPr lang="en-US" dirty="0"/>
              <a:t> </a:t>
            </a:r>
            <a:r>
              <a:rPr lang="en-US" dirty="0" err="1"/>
              <a:t>lēstē</a:t>
            </a:r>
            <a:r>
              <a:rPr lang="en-US" dirty="0"/>
              <a:t> </a:t>
            </a:r>
            <a:r>
              <a:rPr lang="en-US" dirty="0" err="1"/>
              <a:t>ričinēl</a:t>
            </a:r>
            <a:r>
              <a:rPr lang="en-US" dirty="0"/>
              <a:t>, </a:t>
            </a:r>
            <a:r>
              <a:rPr lang="en-US" dirty="0" err="1"/>
              <a:t>cholynakrēs</a:t>
            </a:r>
            <a:r>
              <a:rPr lang="en-US" dirty="0"/>
              <a:t> </a:t>
            </a:r>
            <a:r>
              <a:rPr lang="en-US" dirty="0" err="1"/>
              <a:t>uikinēl</a:t>
            </a:r>
            <a:r>
              <a:rPr lang="en-US" dirty="0"/>
              <a:t>. </a:t>
            </a:r>
            <a:r>
              <a:rPr lang="en-US" dirty="0" err="1"/>
              <a:t>Čhavoro</a:t>
            </a:r>
            <a:r>
              <a:rPr lang="en-US" dirty="0"/>
              <a:t> </a:t>
            </a:r>
            <a:r>
              <a:rPr lang="en-US" dirty="0" err="1"/>
              <a:t>utuchcia</a:t>
            </a:r>
            <a:r>
              <a:rPr lang="en-US" dirty="0"/>
              <a:t>. „</a:t>
            </a:r>
            <a:r>
              <a:rPr lang="en-US" dirty="0" err="1"/>
              <a:t>Haliovou</a:t>
            </a:r>
            <a:r>
              <a:rPr lang="en-US" dirty="0"/>
              <a:t>, so </a:t>
            </a:r>
            <a:r>
              <a:rPr lang="en-US" dirty="0" err="1"/>
              <a:t>tu</a:t>
            </a:r>
            <a:r>
              <a:rPr lang="en-US" dirty="0"/>
              <a:t> man </a:t>
            </a:r>
            <a:r>
              <a:rPr lang="en-US" dirty="0" err="1"/>
              <a:t>darēs</a:t>
            </a:r>
            <a:r>
              <a:rPr lang="en-US" dirty="0"/>
              <a:t>, - </a:t>
            </a:r>
            <a:r>
              <a:rPr lang="en-US" dirty="0" err="1"/>
              <a:t>phēndzia</a:t>
            </a:r>
            <a:r>
              <a:rPr lang="en-US" dirty="0"/>
              <a:t> jo </a:t>
            </a:r>
            <a:r>
              <a:rPr lang="en-US" dirty="0" err="1"/>
              <a:t>ruvēske</a:t>
            </a:r>
            <a:r>
              <a:rPr lang="en-US" dirty="0"/>
              <a:t>, - </a:t>
            </a:r>
            <a:r>
              <a:rPr lang="en-US" dirty="0" err="1"/>
              <a:t>ali</a:t>
            </a:r>
            <a:r>
              <a:rPr lang="en-US" dirty="0"/>
              <a:t> </a:t>
            </a:r>
            <a:r>
              <a:rPr lang="en-US" dirty="0" err="1"/>
              <a:t>mē</a:t>
            </a:r>
            <a:r>
              <a:rPr lang="en-US" dirty="0"/>
              <a:t> </a:t>
            </a:r>
            <a:r>
              <a:rPr lang="en-US" dirty="0" err="1"/>
              <a:t>tuke</a:t>
            </a:r>
            <a:r>
              <a:rPr lang="en-US" dirty="0"/>
              <a:t> </a:t>
            </a:r>
            <a:r>
              <a:rPr lang="en-US" dirty="0" err="1"/>
              <a:t>pomožynava</a:t>
            </a:r>
            <a:r>
              <a:rPr lang="en-US" dirty="0"/>
              <a:t>, </a:t>
            </a:r>
            <a:r>
              <a:rPr lang="en-US" dirty="0" err="1"/>
              <a:t>vimēkava</a:t>
            </a:r>
            <a:r>
              <a:rPr lang="en-US" dirty="0"/>
              <a:t> tut“. </a:t>
            </a:r>
            <a:r>
              <a:rPr lang="en-US" dirty="0" err="1"/>
              <a:t>Dava</a:t>
            </a:r>
            <a:r>
              <a:rPr lang="en-US" dirty="0"/>
              <a:t> </a:t>
            </a:r>
            <a:r>
              <a:rPr lang="en-US" dirty="0" err="1"/>
              <a:t>pophēndoj</a:t>
            </a:r>
            <a:r>
              <a:rPr lang="en-US" dirty="0"/>
              <a:t> </a:t>
            </a:r>
            <a:r>
              <a:rPr lang="en-US" dirty="0" err="1"/>
              <a:t>čhavoro</a:t>
            </a:r>
            <a:r>
              <a:rPr lang="en-US" dirty="0"/>
              <a:t> </a:t>
            </a:r>
            <a:r>
              <a:rPr lang="en-US" dirty="0" err="1"/>
              <a:t>apiac</a:t>
            </a:r>
            <a:r>
              <a:rPr lang="en-US" dirty="0"/>
              <a:t> </a:t>
            </a:r>
            <a:r>
              <a:rPr lang="en-US" dirty="0" err="1"/>
              <a:t>polzyndzia</a:t>
            </a:r>
            <a:r>
              <a:rPr lang="en-US" dirty="0"/>
              <a:t> </a:t>
            </a:r>
            <a:r>
              <a:rPr lang="en-US" dirty="0" err="1"/>
              <a:t>pašēdyr</a:t>
            </a:r>
            <a:r>
              <a:rPr lang="en-US" dirty="0"/>
              <a:t>. Jo </a:t>
            </a:r>
            <a:r>
              <a:rPr lang="en-US" dirty="0" err="1"/>
              <a:t>dumindzia</a:t>
            </a:r>
            <a:r>
              <a:rPr lang="en-US" dirty="0"/>
              <a:t>: „</a:t>
            </a:r>
            <a:r>
              <a:rPr lang="en-US" dirty="0" err="1"/>
              <a:t>Dalē</a:t>
            </a:r>
            <a:r>
              <a:rPr lang="en-US" dirty="0"/>
              <a:t> </a:t>
            </a:r>
            <a:r>
              <a:rPr lang="en-US" dirty="0" err="1"/>
              <a:t>dika</a:t>
            </a:r>
            <a:r>
              <a:rPr lang="en-US" dirty="0"/>
              <a:t> </a:t>
            </a:r>
            <a:r>
              <a:rPr lang="en-US" dirty="0" err="1"/>
              <a:t>zvieriostē</a:t>
            </a:r>
            <a:r>
              <a:rPr lang="en-US" dirty="0"/>
              <a:t> </a:t>
            </a:r>
            <a:r>
              <a:rPr lang="en-US" dirty="0" err="1"/>
              <a:t>čhēbi</a:t>
            </a:r>
            <a:r>
              <a:rPr lang="en-US" dirty="0"/>
              <a:t> </a:t>
            </a:r>
            <a:r>
              <a:rPr lang="en-US" dirty="0" err="1"/>
              <a:t>tēpomožynēs</a:t>
            </a:r>
            <a:r>
              <a:rPr lang="en-US" dirty="0" smtClean="0"/>
              <a:t>“</a:t>
            </a:r>
            <a:r>
              <a:rPr lang="lt-LT" dirty="0" smtClean="0"/>
              <a:t>.</a:t>
            </a:r>
            <a:endParaRPr lang="en-US" dirty="0"/>
          </a:p>
        </p:txBody>
      </p:sp>
      <p:sp>
        <p:nvSpPr>
          <p:cNvPr id="7" name="TextBox 6"/>
          <p:cNvSpPr txBox="1"/>
          <p:nvPr/>
        </p:nvSpPr>
        <p:spPr>
          <a:xfrm>
            <a:off x="7840719" y="3752194"/>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8" name="TextBox 7"/>
          <p:cNvSpPr txBox="1"/>
          <p:nvPr/>
        </p:nvSpPr>
        <p:spPr>
          <a:xfrm>
            <a:off x="7939754" y="683172"/>
            <a:ext cx="3783724" cy="2674884"/>
          </a:xfrm>
          <a:prstGeom prst="rect">
            <a:avLst/>
          </a:prstGeom>
          <a:noFill/>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dirty="0"/>
          </a:p>
        </p:txBody>
      </p:sp>
      <p:sp>
        <p:nvSpPr>
          <p:cNvPr id="9" name="TextBox 8"/>
          <p:cNvSpPr txBox="1"/>
          <p:nvPr/>
        </p:nvSpPr>
        <p:spPr>
          <a:xfrm>
            <a:off x="8055367" y="772733"/>
            <a:ext cx="3552498" cy="2585323"/>
          </a:xfrm>
          <a:prstGeom prst="rect">
            <a:avLst/>
          </a:prstGeom>
          <a:noFill/>
        </p:spPr>
        <p:txBody>
          <a:bodyPr wrap="square" rtlCol="0">
            <a:spAutoFit/>
          </a:bodyPr>
          <a:lstStyle/>
          <a:p>
            <a:pPr algn="just"/>
            <a:r>
              <a:rPr lang="lt-LT" dirty="0" err="1" smtClean="0"/>
              <a:t>Barvalo</a:t>
            </a:r>
            <a:r>
              <a:rPr lang="lt-LT" dirty="0" smtClean="0"/>
              <a:t> </a:t>
            </a:r>
            <a:r>
              <a:rPr lang="lt-LT" dirty="0"/>
              <a:t>pamažu pradėjo artintis prie vilko, tai pastebėjęs žvėris piktai suurzgė. Berniukas atšoko. „Suprantu, kad tu bijai, – tarė jis vilkui, – bet aš tavęs nenuskriausiu. Aš noriu tau padėti.“ Tai taręs, vaikas vėl ėmė sėlinti artyn gyvūno. Jis galvojo: „Šiam laukiniam žvėriui reikia mano pagalbos“.</a:t>
            </a:r>
            <a:endParaRPr lang="en-US" dirty="0"/>
          </a:p>
        </p:txBody>
      </p:sp>
      <p:sp>
        <p:nvSpPr>
          <p:cNvPr id="10" name="TextBox 9"/>
          <p:cNvSpPr txBox="1"/>
          <p:nvPr/>
        </p:nvSpPr>
        <p:spPr>
          <a:xfrm>
            <a:off x="8071945" y="4966525"/>
            <a:ext cx="3373821" cy="246221"/>
          </a:xfrm>
          <a:prstGeom prst="rect">
            <a:avLst/>
          </a:prstGeom>
          <a:noFill/>
        </p:spPr>
        <p:txBody>
          <a:bodyPr wrap="square" rtlCol="0">
            <a:spAutoFit/>
          </a:bodyPr>
          <a:lstStyle/>
          <a:p>
            <a:endParaRPr lang="en-US" sz="1000" dirty="0"/>
          </a:p>
        </p:txBody>
      </p:sp>
      <p:sp>
        <p:nvSpPr>
          <p:cNvPr id="11" name="TextBox 10"/>
          <p:cNvSpPr txBox="1"/>
          <p:nvPr/>
        </p:nvSpPr>
        <p:spPr>
          <a:xfrm>
            <a:off x="7969469" y="3873917"/>
            <a:ext cx="3578772" cy="2431435"/>
          </a:xfrm>
          <a:prstGeom prst="rect">
            <a:avLst/>
          </a:prstGeom>
          <a:noFill/>
        </p:spPr>
        <p:txBody>
          <a:bodyPr wrap="square" rtlCol="0">
            <a:spAutoFit/>
          </a:bodyPr>
          <a:lstStyle/>
          <a:p>
            <a:pPr algn="just"/>
            <a:r>
              <a:rPr lang="en-US" sz="1900" dirty="0"/>
              <a:t>As </a:t>
            </a:r>
            <a:r>
              <a:rPr lang="en-US" sz="1900" dirty="0" err="1" smtClean="0"/>
              <a:t>Barvalo</a:t>
            </a:r>
            <a:r>
              <a:rPr lang="en-US" sz="1900" dirty="0" smtClean="0"/>
              <a:t> </a:t>
            </a:r>
            <a:r>
              <a:rPr lang="en-US" sz="1900" dirty="0"/>
              <a:t>approached the wolf, the wolf growled ferociously. </a:t>
            </a:r>
            <a:r>
              <a:rPr lang="en-US" sz="1900" dirty="0" err="1" smtClean="0"/>
              <a:t>Barvalo</a:t>
            </a:r>
            <a:r>
              <a:rPr lang="en-US" sz="1900" dirty="0" smtClean="0"/>
              <a:t> </a:t>
            </a:r>
            <a:r>
              <a:rPr lang="en-US" sz="1900" dirty="0"/>
              <a:t>jumped back.  “I understand you are frightened,” he said to the wolf.  “But I will not hurt you.  I want to help you.”  </a:t>
            </a:r>
            <a:r>
              <a:rPr lang="en-US" sz="1900" dirty="0" err="1" smtClean="0"/>
              <a:t>Barvalo</a:t>
            </a:r>
            <a:r>
              <a:rPr lang="en-US" sz="1900" dirty="0" smtClean="0"/>
              <a:t> </a:t>
            </a:r>
            <a:r>
              <a:rPr lang="en-US" sz="1900" dirty="0"/>
              <a:t>cautiously crept closer. “This wild creature needs me.”  </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28600" y="6158253"/>
            <a:ext cx="390121" cy="205327"/>
          </a:xfrm>
          <a:prstGeom prst="rect">
            <a:avLst/>
          </a:prstGeom>
        </p:spPr>
      </p:pic>
      <p:pic>
        <p:nvPicPr>
          <p:cNvPr id="13" name="Picture 12" descr="http://media.worldflags101.com/i/flags/lithuania.gif"/>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248" y="3058668"/>
            <a:ext cx="417195" cy="208280"/>
          </a:xfrm>
          <a:prstGeom prst="rect">
            <a:avLst/>
          </a:prstGeom>
          <a:noFill/>
          <a:ln>
            <a:noFill/>
          </a:ln>
        </p:spPr>
      </p:pic>
      <p:pic>
        <p:nvPicPr>
          <p:cNvPr id="14" name="Picture 13">
            <a:hlinkClick r:id="rId10" action="ppaction://hlinkfil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19643" y="2086517"/>
            <a:ext cx="436653" cy="29446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73784" y="2996586"/>
            <a:ext cx="305322" cy="305322"/>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191682" y="6158253"/>
            <a:ext cx="254084" cy="254084"/>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1632" y="2754737"/>
            <a:ext cx="5195352" cy="3657600"/>
          </a:xfrm>
          <a:prstGeom prst="rect">
            <a:avLst/>
          </a:prstGeom>
        </p:spPr>
      </p:pic>
      <p:pic>
        <p:nvPicPr>
          <p:cNvPr id="1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171582" y="2017896"/>
            <a:ext cx="452034" cy="452034"/>
          </a:xfrm>
          <a:prstGeom prst="rect">
            <a:avLst/>
          </a:prstGeom>
        </p:spPr>
      </p:pic>
      <p:sp>
        <p:nvSpPr>
          <p:cNvPr id="3" name="Rectangle 2"/>
          <p:cNvSpPr/>
          <p:nvPr/>
        </p:nvSpPr>
        <p:spPr>
          <a:xfrm>
            <a:off x="5222746" y="6427078"/>
            <a:ext cx="1664238" cy="261610"/>
          </a:xfrm>
          <a:prstGeom prst="rect">
            <a:avLst/>
          </a:prstGeom>
        </p:spPr>
        <p:txBody>
          <a:bodyPr wrap="none">
            <a:spAutoFit/>
          </a:bodyPr>
          <a:lstStyle/>
          <a:p>
            <a:r>
              <a:rPr lang="lt-LT" sz="1100" dirty="0" smtClean="0"/>
              <a:t>Kamilė</a:t>
            </a:r>
            <a:r>
              <a:rPr lang="en-US" sz="1100" dirty="0" smtClean="0"/>
              <a:t> </a:t>
            </a:r>
            <a:r>
              <a:rPr lang="lt-LT" sz="1100" dirty="0" smtClean="0"/>
              <a:t>Kalanovaitė</a:t>
            </a:r>
            <a:r>
              <a:rPr lang="en-US" sz="1100" dirty="0" smtClean="0"/>
              <a:t>, 11 </a:t>
            </a:r>
            <a:r>
              <a:rPr lang="en-US" sz="1100" dirty="0"/>
              <a:t>m.</a:t>
            </a:r>
          </a:p>
        </p:txBody>
      </p:sp>
    </p:spTree>
    <p:extLst>
      <p:ext uri="{BB962C8B-B14F-4D97-AF65-F5344CB8AC3E}">
        <p14:creationId xmlns:p14="http://schemas.microsoft.com/office/powerpoint/2010/main" val="358520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32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181"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2897</TotalTime>
  <Words>2658</Words>
  <Application>Microsoft Office PowerPoint</Application>
  <PresentationFormat>Widescreen</PresentationFormat>
  <Paragraphs>105</Paragraphs>
  <Slides>20</Slides>
  <Notes>0</Notes>
  <HiddenSlides>0</HiddenSlides>
  <MMClips>48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 Barvalo ir vilkas Adaptuota romų liaudies pasaka         Romanes - Vida Beinortienė  Lietuvių kalba - Aušra Simoniukštytė English - Susan Barfield  Iliustruota romų vaikų ir jų draugų piešiniais Iliustracyji risyndle romane chavore i len gire drugi    Illustrations by Roma Children and Their Friends</vt:lpstr>
      <vt:lpstr>PowerPoint Presentation</vt:lpstr>
      <vt:lpstr>Introduction "We envision that this book will encourage better understanding and tolerance of all cultures within Lithuania and nurture cultural identification for Roma children within their own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 FOR EXPANSION AND ENHANCEMENT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Barfield, Sue</dc:creator>
  <cp:lastModifiedBy>Barfield, Sue</cp:lastModifiedBy>
  <cp:revision>308</cp:revision>
  <dcterms:created xsi:type="dcterms:W3CDTF">2015-07-03T08:17:42Z</dcterms:created>
  <dcterms:modified xsi:type="dcterms:W3CDTF">2019-05-05T22:30:17Z</dcterms:modified>
</cp:coreProperties>
</file>