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1" r:id="rId4"/>
    <p:sldId id="259" r:id="rId5"/>
    <p:sldId id="262" r:id="rId6"/>
    <p:sldId id="258" r:id="rId7"/>
    <p:sldId id="267" r:id="rId8"/>
    <p:sldId id="260" r:id="rId9"/>
    <p:sldId id="264" r:id="rId10"/>
    <p:sldId id="266" r:id="rId11"/>
    <p:sldId id="263" r:id="rId12"/>
    <p:sldId id="265"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63" autoAdjust="0"/>
    <p:restoredTop sz="94660"/>
  </p:normalViewPr>
  <p:slideViewPr>
    <p:cSldViewPr snapToGrid="0">
      <p:cViewPr varScale="1">
        <p:scale>
          <a:sx n="78" d="100"/>
          <a:sy n="78" d="100"/>
        </p:scale>
        <p:origin x="132" y="4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1/26/2017</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1/26/2017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1/26/2017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1/26/2017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smtClean="0"/>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1/26/2017</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1/26/2017</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Being a </a:t>
            </a:r>
            <a:r>
              <a:rPr lang="en-US" dirty="0" err="1" smtClean="0"/>
              <a:t>Notetaker</a:t>
            </a:r>
            <a:endParaRPr lang="en-US" dirty="0"/>
          </a:p>
        </p:txBody>
      </p:sp>
      <p:sp>
        <p:nvSpPr>
          <p:cNvPr id="3" name="Subtitle 2"/>
          <p:cNvSpPr>
            <a:spLocks noGrp="1"/>
          </p:cNvSpPr>
          <p:nvPr>
            <p:ph type="subTitle" idx="1"/>
          </p:nvPr>
        </p:nvSpPr>
        <p:spPr/>
        <p:txBody>
          <a:bodyPr/>
          <a:lstStyle/>
          <a:p>
            <a:r>
              <a:rPr lang="en-US" dirty="0" smtClean="0"/>
              <a:t>MSU-Billings Disability Support Services Office</a:t>
            </a:r>
            <a:endParaRPr lang="en-US" dirty="0"/>
          </a:p>
        </p:txBody>
      </p:sp>
    </p:spTree>
    <p:extLst>
      <p:ext uri="{BB962C8B-B14F-4D97-AF65-F5344CB8AC3E}">
        <p14:creationId xmlns:p14="http://schemas.microsoft.com/office/powerpoint/2010/main" val="5132813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take notes for other students</a:t>
            </a:r>
          </a:p>
        </p:txBody>
      </p:sp>
      <p:sp>
        <p:nvSpPr>
          <p:cNvPr id="3" name="Content Placeholder 2"/>
          <p:cNvSpPr>
            <a:spLocks noGrp="1"/>
          </p:cNvSpPr>
          <p:nvPr>
            <p:ph idx="1"/>
          </p:nvPr>
        </p:nvSpPr>
        <p:spPr>
          <a:xfrm>
            <a:off x="1451579" y="2015732"/>
            <a:ext cx="9603275" cy="4100863"/>
          </a:xfrm>
        </p:spPr>
        <p:txBody>
          <a:bodyPr/>
          <a:lstStyle/>
          <a:p>
            <a:r>
              <a:rPr lang="en-US" dirty="0"/>
              <a:t>Write in dark ink so the photo copier can see writing on the page</a:t>
            </a:r>
          </a:p>
          <a:p>
            <a:r>
              <a:rPr lang="en-US" dirty="0"/>
              <a:t>Make notes as to assignments/tests dates in your notes if they aren’t listed or are changed from the </a:t>
            </a:r>
            <a:r>
              <a:rPr lang="en-US" dirty="0" smtClean="0"/>
              <a:t>syllabus</a:t>
            </a:r>
          </a:p>
          <a:p>
            <a:r>
              <a:rPr lang="en-US" dirty="0" smtClean="0"/>
              <a:t>Make sure your notes are conveying the main idea</a:t>
            </a:r>
          </a:p>
          <a:p>
            <a:r>
              <a:rPr lang="en-US" dirty="0" smtClean="0"/>
              <a:t>Don’t put your opinions down in the notes, remain objective to what the professor lectures so that the student knows what the professor’s ideas are, not yours</a:t>
            </a:r>
          </a:p>
          <a:p>
            <a:r>
              <a:rPr lang="en-US" dirty="0" smtClean="0"/>
              <a:t>For slideshows, the student can read what is on the slide, write down what the professor says that isn’t written on a slide, note what slide the notes are from</a:t>
            </a:r>
            <a:endParaRPr lang="en-US" dirty="0"/>
          </a:p>
          <a:p>
            <a:r>
              <a:rPr lang="en-US" dirty="0"/>
              <a:t>Completely write out the meaning of an abbreviation the first time you use it</a:t>
            </a:r>
          </a:p>
          <a:p>
            <a:endParaRPr lang="en-US" dirty="0"/>
          </a:p>
        </p:txBody>
      </p:sp>
    </p:spTree>
    <p:extLst>
      <p:ext uri="{BB962C8B-B14F-4D97-AF65-F5344CB8AC3E}">
        <p14:creationId xmlns:p14="http://schemas.microsoft.com/office/powerpoint/2010/main" val="23423977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to you!</a:t>
            </a:r>
            <a:endParaRPr lang="en-US" dirty="0"/>
          </a:p>
        </p:txBody>
      </p:sp>
      <p:sp>
        <p:nvSpPr>
          <p:cNvPr id="3" name="Content Placeholder 2"/>
          <p:cNvSpPr>
            <a:spLocks noGrp="1"/>
          </p:cNvSpPr>
          <p:nvPr>
            <p:ph idx="1"/>
          </p:nvPr>
        </p:nvSpPr>
        <p:spPr/>
        <p:txBody>
          <a:bodyPr/>
          <a:lstStyle/>
          <a:p>
            <a:r>
              <a:rPr lang="en-US" dirty="0" smtClean="0"/>
              <a:t>$100 scholarship award applied to you by the Office of Community Involvement</a:t>
            </a:r>
          </a:p>
          <a:p>
            <a:r>
              <a:rPr lang="en-US" dirty="0" smtClean="0"/>
              <a:t>Taking notes for someone else helps you take better notes!</a:t>
            </a:r>
          </a:p>
          <a:p>
            <a:endParaRPr lang="en-US" dirty="0"/>
          </a:p>
        </p:txBody>
      </p:sp>
    </p:spTree>
    <p:extLst>
      <p:ext uri="{BB962C8B-B14F-4D97-AF65-F5344CB8AC3E}">
        <p14:creationId xmlns:p14="http://schemas.microsoft.com/office/powerpoint/2010/main" val="17501613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Thank you!</a:t>
            </a:r>
            <a:endParaRPr lang="en-US" dirty="0"/>
          </a:p>
        </p:txBody>
      </p:sp>
      <p:pic>
        <p:nvPicPr>
          <p:cNvPr id="4" name="Content Placeholder 3"/>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901106" y="2011363"/>
            <a:ext cx="3738412" cy="3448050"/>
          </a:xfrm>
        </p:spPr>
      </p:pic>
      <p:sp>
        <p:nvSpPr>
          <p:cNvPr id="6" name="Content Placeholder 5"/>
          <p:cNvSpPr>
            <a:spLocks noGrp="1"/>
          </p:cNvSpPr>
          <p:nvPr>
            <p:ph sz="half" idx="2"/>
          </p:nvPr>
        </p:nvSpPr>
        <p:spPr/>
        <p:txBody>
          <a:bodyPr/>
          <a:lstStyle/>
          <a:p>
            <a:r>
              <a:rPr lang="en-US" dirty="0" smtClean="0"/>
              <a:t>Without your services we cannot provide notetaking accommodations to students with disabilities!</a:t>
            </a:r>
            <a:endParaRPr lang="en-US" dirty="0"/>
          </a:p>
        </p:txBody>
      </p:sp>
    </p:spTree>
    <p:extLst>
      <p:ext uri="{BB962C8B-B14F-4D97-AF65-F5344CB8AC3E}">
        <p14:creationId xmlns:p14="http://schemas.microsoft.com/office/powerpoint/2010/main" val="20411450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t>
            </a:r>
            <a:r>
              <a:rPr lang="en-US" dirty="0" err="1" smtClean="0"/>
              <a:t>Notetakers</a:t>
            </a:r>
            <a:r>
              <a:rPr lang="en-US" dirty="0" smtClean="0"/>
              <a:t>?</a:t>
            </a:r>
            <a:endParaRPr lang="en-US" dirty="0"/>
          </a:p>
        </p:txBody>
      </p:sp>
      <p:sp>
        <p:nvSpPr>
          <p:cNvPr id="3" name="Content Placeholder 2"/>
          <p:cNvSpPr>
            <a:spLocks noGrp="1"/>
          </p:cNvSpPr>
          <p:nvPr>
            <p:ph idx="1"/>
          </p:nvPr>
        </p:nvSpPr>
        <p:spPr>
          <a:xfrm>
            <a:off x="1451579" y="2015732"/>
            <a:ext cx="9603275" cy="4063792"/>
          </a:xfrm>
        </p:spPr>
        <p:txBody>
          <a:bodyPr>
            <a:normAutofit/>
          </a:bodyPr>
          <a:lstStyle/>
          <a:p>
            <a:r>
              <a:rPr lang="en-US" dirty="0" smtClean="0"/>
              <a:t>Notetaking is an accommodation that Disability </a:t>
            </a:r>
            <a:r>
              <a:rPr lang="en-US" dirty="0"/>
              <a:t>Support Services (DSS) </a:t>
            </a:r>
            <a:r>
              <a:rPr lang="en-US" dirty="0" smtClean="0"/>
              <a:t>provides to students with disabilities to ensure equal access under Section 504 of the Rehabilitation Act of 1973 and the American’s with Disabilities Act of 1990</a:t>
            </a:r>
          </a:p>
          <a:p>
            <a:r>
              <a:rPr lang="en-US" dirty="0" smtClean="0"/>
              <a:t>Students with disabilities may sometimes need a copy of peer notes because they cannot make their own copy.  The reasons may be different depending on the disability.  The examples on the next slide are generalized and do not include all reasons that DSS may grant students to ask for a </a:t>
            </a:r>
            <a:r>
              <a:rPr lang="en-US" dirty="0" err="1" smtClean="0"/>
              <a:t>notetaker</a:t>
            </a:r>
            <a:r>
              <a:rPr lang="en-US" dirty="0" smtClean="0"/>
              <a:t>.</a:t>
            </a:r>
          </a:p>
          <a:p>
            <a:pPr marL="0" indent="0">
              <a:buNone/>
            </a:pPr>
            <a:endParaRPr lang="en-US" dirty="0"/>
          </a:p>
        </p:txBody>
      </p:sp>
    </p:spTree>
    <p:extLst>
      <p:ext uri="{BB962C8B-B14F-4D97-AF65-F5344CB8AC3E}">
        <p14:creationId xmlns:p14="http://schemas.microsoft.com/office/powerpoint/2010/main" val="5623801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needs a </a:t>
            </a:r>
            <a:r>
              <a:rPr lang="en-US" dirty="0" err="1"/>
              <a:t>Notetaker</a:t>
            </a:r>
            <a:r>
              <a:rPr lang="en-US" dirty="0"/>
              <a:t>?</a:t>
            </a:r>
          </a:p>
        </p:txBody>
      </p:sp>
      <p:sp>
        <p:nvSpPr>
          <p:cNvPr id="3" name="Content Placeholder 2"/>
          <p:cNvSpPr>
            <a:spLocks noGrp="1"/>
          </p:cNvSpPr>
          <p:nvPr>
            <p:ph idx="1"/>
          </p:nvPr>
        </p:nvSpPr>
        <p:spPr/>
        <p:txBody>
          <a:bodyPr/>
          <a:lstStyle/>
          <a:p>
            <a:r>
              <a:rPr lang="en-US" dirty="0"/>
              <a:t>Deaf/Hard of Hearing- cannot watch an interpreter signing to them and </a:t>
            </a:r>
            <a:r>
              <a:rPr lang="en-US" dirty="0" smtClean="0"/>
              <a:t>write </a:t>
            </a:r>
            <a:r>
              <a:rPr lang="en-US" dirty="0"/>
              <a:t>notes at the same time. Their eyes are their ears and need to be at the front of the classroom instead of at the paper.</a:t>
            </a:r>
          </a:p>
          <a:p>
            <a:r>
              <a:rPr lang="en-US" dirty="0"/>
              <a:t>Autism </a:t>
            </a:r>
            <a:r>
              <a:rPr lang="en-US" dirty="0" smtClean="0"/>
              <a:t>Spectrum,  ADHD, </a:t>
            </a:r>
            <a:r>
              <a:rPr lang="en-US" dirty="0"/>
              <a:t>or Learning Disabilities (ex. Dyslexia)- may not be able to keep up with the lecture and writing notes at the same time.  Also, may not be able to pull what ideas out of the lecture may be relevant to write down.</a:t>
            </a:r>
          </a:p>
          <a:p>
            <a:r>
              <a:rPr lang="en-US" dirty="0" smtClean="0"/>
              <a:t>Physical disabilities- may be unable to hold a pen for an extended period of time</a:t>
            </a:r>
            <a:endParaRPr lang="en-US" dirty="0"/>
          </a:p>
        </p:txBody>
      </p:sp>
    </p:spTree>
    <p:extLst>
      <p:ext uri="{BB962C8B-B14F-4D97-AF65-F5344CB8AC3E}">
        <p14:creationId xmlns:p14="http://schemas.microsoft.com/office/powerpoint/2010/main" val="13649565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I provide notes? </a:t>
            </a:r>
            <a:br>
              <a:rPr lang="en-US" dirty="0" smtClean="0"/>
            </a:br>
            <a:r>
              <a:rPr lang="en-US" dirty="0" smtClean="0"/>
              <a:t>(university campus)</a:t>
            </a:r>
            <a:endParaRPr lang="en-US" dirty="0"/>
          </a:p>
        </p:txBody>
      </p:sp>
      <p:sp>
        <p:nvSpPr>
          <p:cNvPr id="3" name="Content Placeholder 2"/>
          <p:cNvSpPr>
            <a:spLocks noGrp="1"/>
          </p:cNvSpPr>
          <p:nvPr>
            <p:ph idx="1"/>
          </p:nvPr>
        </p:nvSpPr>
        <p:spPr>
          <a:xfrm>
            <a:off x="1451579" y="2015732"/>
            <a:ext cx="9603275" cy="4113219"/>
          </a:xfrm>
        </p:spPr>
        <p:txBody>
          <a:bodyPr/>
          <a:lstStyle/>
          <a:p>
            <a:r>
              <a:rPr lang="en-US" dirty="0" smtClean="0"/>
              <a:t>On the University campus: Bring your notes to the DSS office COE 135 and use the photo copier to make a copy of your notes for the student</a:t>
            </a:r>
          </a:p>
          <a:p>
            <a:r>
              <a:rPr lang="en-US" dirty="0" smtClean="0"/>
              <a:t>There is a bin of folders on the table in the DSS office. One should have the class name, professor and initials for the student receiving your notes.  *if there is more than one DSS student receiving notes for the course, they will each have a folder and you will need to make multiple copies.</a:t>
            </a:r>
          </a:p>
          <a:p>
            <a:r>
              <a:rPr lang="en-US" dirty="0" smtClean="0"/>
              <a:t>If the student discusses a different way to receive notes (ex. email), please feel free to do whatever works for you and the DSS student.</a:t>
            </a:r>
          </a:p>
          <a:p>
            <a:r>
              <a:rPr lang="en-US" dirty="0" smtClean="0"/>
              <a:t>You may copy notes for DSS students who receive the accommodation at DSS</a:t>
            </a:r>
            <a:endParaRPr lang="en-US" dirty="0"/>
          </a:p>
          <a:p>
            <a:endParaRPr lang="en-US" dirty="0" smtClean="0"/>
          </a:p>
          <a:p>
            <a:endParaRPr lang="en-US" dirty="0" smtClean="0"/>
          </a:p>
          <a:p>
            <a:endParaRPr lang="en-US" dirty="0" smtClean="0"/>
          </a:p>
        </p:txBody>
      </p:sp>
    </p:spTree>
    <p:extLst>
      <p:ext uri="{BB962C8B-B14F-4D97-AF65-F5344CB8AC3E}">
        <p14:creationId xmlns:p14="http://schemas.microsoft.com/office/powerpoint/2010/main" val="9504533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do I provide notes? </a:t>
            </a:r>
            <a:br>
              <a:rPr lang="en-US" dirty="0"/>
            </a:br>
            <a:r>
              <a:rPr lang="en-US" dirty="0" smtClean="0"/>
              <a:t>(City College </a:t>
            </a:r>
            <a:r>
              <a:rPr lang="en-US" dirty="0"/>
              <a:t>campus)</a:t>
            </a:r>
          </a:p>
        </p:txBody>
      </p:sp>
      <p:sp>
        <p:nvSpPr>
          <p:cNvPr id="3" name="Content Placeholder 2"/>
          <p:cNvSpPr>
            <a:spLocks noGrp="1"/>
          </p:cNvSpPr>
          <p:nvPr>
            <p:ph idx="1"/>
          </p:nvPr>
        </p:nvSpPr>
        <p:spPr/>
        <p:txBody>
          <a:bodyPr/>
          <a:lstStyle/>
          <a:p>
            <a:r>
              <a:rPr lang="en-US" dirty="0" smtClean="0"/>
              <a:t>Bring your notes to the DSS Office, Tech Building Room A008.</a:t>
            </a:r>
          </a:p>
          <a:p>
            <a:r>
              <a:rPr lang="en-US" dirty="0" smtClean="0"/>
              <a:t>DSS staff will copy the notes and give you a copy.</a:t>
            </a:r>
          </a:p>
          <a:p>
            <a:r>
              <a:rPr lang="en-US" dirty="0" smtClean="0"/>
              <a:t>Please bring your notes to the DSS Office as soon as you are able.</a:t>
            </a:r>
          </a:p>
          <a:p>
            <a:r>
              <a:rPr lang="en-US" dirty="0" smtClean="0"/>
              <a:t>DSS students and </a:t>
            </a:r>
            <a:r>
              <a:rPr lang="en-US" dirty="0" err="1"/>
              <a:t>n</a:t>
            </a:r>
            <a:r>
              <a:rPr lang="en-US" dirty="0" err="1" smtClean="0"/>
              <a:t>otetakers</a:t>
            </a:r>
            <a:r>
              <a:rPr lang="en-US" dirty="0" smtClean="0"/>
              <a:t> may make alternate arrangements if both agree. </a:t>
            </a:r>
            <a:endParaRPr lang="en-US" dirty="0"/>
          </a:p>
        </p:txBody>
      </p:sp>
    </p:spTree>
    <p:extLst>
      <p:ext uri="{BB962C8B-B14F-4D97-AF65-F5344CB8AC3E}">
        <p14:creationId xmlns:p14="http://schemas.microsoft.com/office/powerpoint/2010/main" val="8578585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my responsibilities?</a:t>
            </a:r>
            <a:endParaRPr lang="en-US" dirty="0"/>
          </a:p>
        </p:txBody>
      </p:sp>
      <p:sp>
        <p:nvSpPr>
          <p:cNvPr id="3" name="Content Placeholder 2"/>
          <p:cNvSpPr>
            <a:spLocks noGrp="1"/>
          </p:cNvSpPr>
          <p:nvPr>
            <p:ph idx="1"/>
          </p:nvPr>
        </p:nvSpPr>
        <p:spPr>
          <a:xfrm>
            <a:off x="1451579" y="2015732"/>
            <a:ext cx="9603275" cy="4113219"/>
          </a:xfrm>
        </p:spPr>
        <p:txBody>
          <a:bodyPr>
            <a:normAutofit/>
          </a:bodyPr>
          <a:lstStyle/>
          <a:p>
            <a:r>
              <a:rPr lang="en-US" dirty="0" smtClean="0"/>
              <a:t>BE IN CLASS.  If you cannot be in the classroom, please try to let DSS know.  See if you can get someone else to provide notes for the DSS student, or if the professor can get notes from a different student for the day.</a:t>
            </a:r>
          </a:p>
          <a:p>
            <a:r>
              <a:rPr lang="en-US" dirty="0" smtClean="0"/>
              <a:t>Provide clear, legible notes for the DSS student at least once or twice a week. It is preferable if the student can have the notes the day of the class like every other student in the classroom</a:t>
            </a:r>
          </a:p>
          <a:p>
            <a:r>
              <a:rPr lang="en-US" dirty="0" smtClean="0"/>
              <a:t>Must have notes in advance of exams to be able to study (not cram)</a:t>
            </a:r>
          </a:p>
          <a:p>
            <a:r>
              <a:rPr lang="en-US" dirty="0" smtClean="0"/>
              <a:t>Keep disability information confidential.  If you know what student you are taking notes for, they may not want to be ‘outed’ to any other peers that they are registered with DSS</a:t>
            </a:r>
          </a:p>
          <a:p>
            <a:endParaRPr lang="en-US" dirty="0"/>
          </a:p>
        </p:txBody>
      </p:sp>
    </p:spTree>
    <p:extLst>
      <p:ext uri="{BB962C8B-B14F-4D97-AF65-F5344CB8AC3E}">
        <p14:creationId xmlns:p14="http://schemas.microsoft.com/office/powerpoint/2010/main" val="32077674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my responsibilities?</a:t>
            </a:r>
          </a:p>
        </p:txBody>
      </p:sp>
      <p:sp>
        <p:nvSpPr>
          <p:cNvPr id="3" name="Content Placeholder 2"/>
          <p:cNvSpPr>
            <a:spLocks noGrp="1"/>
          </p:cNvSpPr>
          <p:nvPr>
            <p:ph idx="1"/>
          </p:nvPr>
        </p:nvSpPr>
        <p:spPr/>
        <p:txBody>
          <a:bodyPr/>
          <a:lstStyle/>
          <a:p>
            <a:r>
              <a:rPr lang="en-US" dirty="0" smtClean="0"/>
              <a:t>If </a:t>
            </a:r>
            <a:r>
              <a:rPr lang="en-US" dirty="0" smtClean="0"/>
              <a:t>you do not keep up with your </a:t>
            </a:r>
            <a:r>
              <a:rPr lang="en-US" dirty="0" err="1" smtClean="0"/>
              <a:t>notetaker</a:t>
            </a:r>
            <a:r>
              <a:rPr lang="en-US" dirty="0" smtClean="0"/>
              <a:t> responsibilities, DSS may assign a new </a:t>
            </a:r>
            <a:r>
              <a:rPr lang="en-US" dirty="0" err="1" smtClean="0"/>
              <a:t>notetaker</a:t>
            </a:r>
            <a:endParaRPr lang="en-US" dirty="0" smtClean="0"/>
          </a:p>
          <a:p>
            <a:r>
              <a:rPr lang="en-US" dirty="0" smtClean="0"/>
              <a:t>If you have to drop the class that you are taking notes in, during any part of the semester, PLEASE notify DSS as soon as possible so that we can find a new </a:t>
            </a:r>
            <a:r>
              <a:rPr lang="en-US" dirty="0" err="1" smtClean="0"/>
              <a:t>notetaker</a:t>
            </a:r>
            <a:endParaRPr lang="en-US" dirty="0"/>
          </a:p>
        </p:txBody>
      </p:sp>
    </p:spTree>
    <p:extLst>
      <p:ext uri="{BB962C8B-B14F-4D97-AF65-F5344CB8AC3E}">
        <p14:creationId xmlns:p14="http://schemas.microsoft.com/office/powerpoint/2010/main" val="6756532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not my responsibility? </a:t>
            </a:r>
            <a:endParaRPr lang="en-US" dirty="0"/>
          </a:p>
        </p:txBody>
      </p:sp>
      <p:sp>
        <p:nvSpPr>
          <p:cNvPr id="3" name="Content Placeholder 2"/>
          <p:cNvSpPr>
            <a:spLocks noGrp="1"/>
          </p:cNvSpPr>
          <p:nvPr>
            <p:ph idx="1"/>
          </p:nvPr>
        </p:nvSpPr>
        <p:spPr>
          <a:xfrm>
            <a:off x="1451579" y="2015732"/>
            <a:ext cx="9603275" cy="4100863"/>
          </a:xfrm>
        </p:spPr>
        <p:txBody>
          <a:bodyPr/>
          <a:lstStyle/>
          <a:p>
            <a:r>
              <a:rPr lang="en-US" dirty="0" smtClean="0"/>
              <a:t>You are not signed up to be the DSS student’s tutor, or provide anything to them but the notes</a:t>
            </a:r>
          </a:p>
          <a:p>
            <a:r>
              <a:rPr lang="en-US" dirty="0" smtClean="0"/>
              <a:t>You are not responsible for DSS student’s success or grades</a:t>
            </a:r>
          </a:p>
          <a:p>
            <a:r>
              <a:rPr lang="en-US" dirty="0" smtClean="0"/>
              <a:t>You do not have to provide notes if you know that the DSS student was not in class, having a </a:t>
            </a:r>
            <a:r>
              <a:rPr lang="en-US" dirty="0" err="1" smtClean="0"/>
              <a:t>notetaker</a:t>
            </a:r>
            <a:r>
              <a:rPr lang="en-US" dirty="0" smtClean="0"/>
              <a:t> does not mean that they do not need to attend class. They will need to request notes for missed classes, just like any student who may be out for illness or personal reasons</a:t>
            </a:r>
            <a:endParaRPr lang="en-US" dirty="0"/>
          </a:p>
        </p:txBody>
      </p:sp>
    </p:spTree>
    <p:extLst>
      <p:ext uri="{BB962C8B-B14F-4D97-AF65-F5344CB8AC3E}">
        <p14:creationId xmlns:p14="http://schemas.microsoft.com/office/powerpoint/2010/main" val="29317671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take notes for other students</a:t>
            </a:r>
            <a:endParaRPr lang="en-US" dirty="0"/>
          </a:p>
        </p:txBody>
      </p:sp>
      <p:sp>
        <p:nvSpPr>
          <p:cNvPr id="3" name="Content Placeholder 2"/>
          <p:cNvSpPr>
            <a:spLocks noGrp="1"/>
          </p:cNvSpPr>
          <p:nvPr>
            <p:ph idx="1"/>
          </p:nvPr>
        </p:nvSpPr>
        <p:spPr>
          <a:xfrm>
            <a:off x="1451579" y="2015732"/>
            <a:ext cx="9603275" cy="4125576"/>
          </a:xfrm>
        </p:spPr>
        <p:txBody>
          <a:bodyPr>
            <a:normAutofit/>
          </a:bodyPr>
          <a:lstStyle/>
          <a:p>
            <a:r>
              <a:rPr lang="en-US" dirty="0" smtClean="0"/>
              <a:t>We assume all volunteers take good notes since they felt able to help us provide this service, but sometimes taking notes for someone else is a little different than just notes for yourself. Please read through these ideas how to take notes for someone else!</a:t>
            </a:r>
          </a:p>
          <a:p>
            <a:r>
              <a:rPr lang="en-US" dirty="0" smtClean="0"/>
              <a:t>Use the date and course name at the beginning of each day’s notes, this will help the student to organize their notes for your class and any other courses they take</a:t>
            </a:r>
          </a:p>
          <a:p>
            <a:r>
              <a:rPr lang="en-US" dirty="0" smtClean="0"/>
              <a:t>Numbering the </a:t>
            </a:r>
            <a:r>
              <a:rPr lang="en-US" smtClean="0"/>
              <a:t>pages also helps </a:t>
            </a:r>
            <a:r>
              <a:rPr lang="en-US" dirty="0" smtClean="0"/>
              <a:t>organization</a:t>
            </a:r>
          </a:p>
          <a:p>
            <a:r>
              <a:rPr lang="en-US" dirty="0" smtClean="0"/>
              <a:t>Write legibly, use print instead of cursive if possible. Some learning disabilities may have problems reading cursive. Typing notes is always accepted, but not required.</a:t>
            </a:r>
          </a:p>
        </p:txBody>
      </p:sp>
    </p:spTree>
    <p:extLst>
      <p:ext uri="{BB962C8B-B14F-4D97-AF65-F5344CB8AC3E}">
        <p14:creationId xmlns:p14="http://schemas.microsoft.com/office/powerpoint/2010/main" val="3740275336"/>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TM10001114[[fn=Gallery]]</Template>
  <TotalTime>2117</TotalTime>
  <Words>996</Words>
  <Application>Microsoft Office PowerPoint</Application>
  <PresentationFormat>Widescreen</PresentationFormat>
  <Paragraphs>49</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Gill Sans MT</vt:lpstr>
      <vt:lpstr>Gallery</vt:lpstr>
      <vt:lpstr>Being a Notetaker</vt:lpstr>
      <vt:lpstr>Why Notetakers?</vt:lpstr>
      <vt:lpstr>Who needs a Notetaker?</vt:lpstr>
      <vt:lpstr>How do I provide notes?  (university campus)</vt:lpstr>
      <vt:lpstr>How do I provide notes?  (City College campus)</vt:lpstr>
      <vt:lpstr>What are my responsibilities?</vt:lpstr>
      <vt:lpstr>What are my responsibilities?</vt:lpstr>
      <vt:lpstr>What is not my responsibility? </vt:lpstr>
      <vt:lpstr>How to take notes for other students</vt:lpstr>
      <vt:lpstr>How to take notes for other students</vt:lpstr>
      <vt:lpstr>Benefits to you!</vt:lpstr>
      <vt:lpstr>Thank you!</vt:lpstr>
    </vt:vector>
  </TitlesOfParts>
  <Company>Montana State University Billings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Being a Notetaker</dc:title>
  <dc:creator>mandy.madler@msubillings.edu</dc:creator>
  <cp:lastModifiedBy>mandy.madler@msubillings.edu</cp:lastModifiedBy>
  <cp:revision>20</cp:revision>
  <dcterms:created xsi:type="dcterms:W3CDTF">2017-01-24T16:46:35Z</dcterms:created>
  <dcterms:modified xsi:type="dcterms:W3CDTF">2017-01-27T23:51:13Z</dcterms:modified>
</cp:coreProperties>
</file>